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76" r:id="rId4"/>
    <p:sldId id="275" r:id="rId5"/>
    <p:sldId id="257" r:id="rId6"/>
    <p:sldId id="259" r:id="rId7"/>
    <p:sldId id="263" r:id="rId8"/>
    <p:sldId id="279" r:id="rId9"/>
    <p:sldId id="277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DA8"/>
    <a:srgbClr val="977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345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743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66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007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288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647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6691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0919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2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134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488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E5C1-BE50-40DE-BB90-CA8ED83631F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5ACD-FAAB-4182-9F98-855D977F17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ткрытка &quot;Учителю физики&quot; -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8527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09" y="0"/>
            <a:ext cx="7886700" cy="1325563"/>
          </a:xfrm>
        </p:spPr>
        <p:txBody>
          <a:bodyPr/>
          <a:lstStyle/>
          <a:p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Никитин Александр Викторович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3156" y="1264908"/>
            <a:ext cx="836007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Доцент кафедры теоретической физики и теплотехники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Подготовка к республиканскому конкурсу научных работ школьников на базе филиала кафедры.</a:t>
            </a:r>
          </a:p>
          <a:p>
            <a:pPr marL="1371600" lvl="3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Имеет призеров заключительного этапа </a:t>
            </a:r>
          </a:p>
          <a:p>
            <a:pPr marL="1371600" lvl="3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на республиканских конкурсах.</a:t>
            </a:r>
          </a:p>
          <a:p>
            <a:endParaRPr lang="ru-RU" dirty="0"/>
          </a:p>
        </p:txBody>
      </p:sp>
      <p:pic>
        <p:nvPicPr>
          <p:cNvPr id="5" name="Picture 6" descr="Филиал школы 579 Приморского района - Санкт-Петербург - Воспитательная  работ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70" y="2998335"/>
            <a:ext cx="2294628" cy="41862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6" y="1245020"/>
            <a:ext cx="8867954" cy="2265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Подготовка команды учащихся    </a:t>
            </a:r>
            <a:b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Гродненской области к           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заключительному этапу Республиканской олимпиады по физике.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29" y="3571335"/>
            <a:ext cx="8419381" cy="3640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Маскевич</a:t>
            </a:r>
            <a:r>
              <a:rPr lang="ru-RU" dirty="0">
                <a:solidFill>
                  <a:schemeClr val="bg1"/>
                </a:solidFill>
              </a:rPr>
              <a:t> Александр Александрович – заведующий кафедрой общей физики.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Гузатов</a:t>
            </a:r>
            <a:r>
              <a:rPr lang="ru-RU" dirty="0">
                <a:solidFill>
                  <a:schemeClr val="bg1"/>
                </a:solidFill>
              </a:rPr>
              <a:t> Дмитрий Викторович – профессор кафедры общей физики.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 Воронич Виктор </a:t>
            </a:r>
            <a:r>
              <a:rPr lang="ru-RU" dirty="0" err="1">
                <a:solidFill>
                  <a:schemeClr val="bg1"/>
                </a:solidFill>
              </a:rPr>
              <a:t>Емельянович</a:t>
            </a:r>
            <a:r>
              <a:rPr lang="ru-RU" dirty="0">
                <a:solidFill>
                  <a:schemeClr val="bg1"/>
                </a:solidFill>
              </a:rPr>
              <a:t> – старший преподаватель кафедры общей физики.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Администрация муниципального общеобразовательного учреждения «Гимназия № 3»  городского округа Самара уведомляет вас о том, что возобновляет  деятельность в условиях распространения COVID-19 — МБОУ Гимназия №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177" y="-379564"/>
            <a:ext cx="3131089" cy="41747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64" y="-333614"/>
            <a:ext cx="7886700" cy="1325563"/>
          </a:xfrm>
        </p:spPr>
        <p:txBody>
          <a:bodyPr/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Гачко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Геннадий Алексеевич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363" y="661059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Декан физико-технического факультета.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На протяжении многих лет председатель жюри третьего этапа Республиканский олимпиады по физике.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Член жюри заключительного этапа олимпиады по физике.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Тренер областной команды учащихся старших классов по физике.</a:t>
            </a:r>
          </a:p>
        </p:txBody>
      </p:sp>
      <p:pic>
        <p:nvPicPr>
          <p:cNvPr id="1030" name="Picture 6" descr="Профсоюз работников образования Курганинского района - Совет молодых  педагогов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72231" y="3578494"/>
            <a:ext cx="5434342" cy="356492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03" y="281353"/>
            <a:ext cx="7977982" cy="1055077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Кропочева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Людмила Владимировна</a:t>
            </a:r>
            <a:b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b="1" i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92567"/>
            <a:ext cx="9144000" cy="80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500" dirty="0">
              <a:solidFill>
                <a:schemeClr val="bg1">
                  <a:lumMod val="9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578" name="Picture 2" descr="Документы - Детский САД №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897549" y="3441940"/>
            <a:ext cx="3032292" cy="37955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3015" y="1202020"/>
            <a:ext cx="794824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Доцент кафедры электротехники и электроники. </a:t>
            </a:r>
          </a:p>
          <a:p>
            <a:pPr algn="just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Ежегодно осуществляет подготовку команды учащихся Гродненской области к участию в конференциях для старших школьников, а также готовит школьников  к республиканскому конкурсу научных работ. </a:t>
            </a:r>
          </a:p>
          <a:p>
            <a:pPr algn="just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На протяжении многих лет работает со школьниками. </a:t>
            </a:r>
          </a:p>
          <a:p>
            <a:pPr algn="just"/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Организует </a:t>
            </a:r>
            <a:r>
              <a:rPr lang="ru-RU" sz="2400" dirty="0" err="1">
                <a:solidFill>
                  <a:schemeClr val="bg1">
                    <a:lumMod val="85000"/>
                  </a:schemeClr>
                </a:solidFill>
              </a:rPr>
              <a:t>профориентационную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 работу.</a:t>
            </a:r>
          </a:p>
          <a:p>
            <a:pPr algn="just"/>
            <a:r>
              <a:rPr lang="ru-RU" dirty="0"/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4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Ступакевич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Валерий Юзефович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Старший преподаватель кафедры информационных систем и технологий.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Ежегодно принимает участие в работе жюри областных и республиканских конференций среди старших школьников.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5" descr="82332981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4338929" y="3950677"/>
            <a:ext cx="4805067" cy="302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261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17" y="-112144"/>
            <a:ext cx="8110728" cy="924179"/>
          </a:xfrm>
        </p:spPr>
        <p:txBody>
          <a:bodyPr/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Лавыш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Андрей Валентинович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396" y="565097"/>
            <a:ext cx="887392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Доцент кафедры общей физики. </a:t>
            </a:r>
          </a:p>
          <a:p>
            <a:pPr algn="just">
              <a:spcBef>
                <a:spcPct val="20000"/>
              </a:spcBef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	На протяжении многих лет является членом жюри третьего       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этапа республиканской олимпиады по астрономии. Ежегодно осуществляет подготовку команды учащихся   Гродненской области к заключительному этапу  Республиканской олимпиады по астрономии. 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   	Участвовал в подготовке команды Республики Беларусь    к 13-й международной олимпиаде по астрономии и     астрофизике IOAA-2019 (май–июнь 2019 г.). Являлся членом жюри заключительного этапа республиканской олимпиады по астрономии в 2019 году и олимпиады по физике в 2020 и 2021 годах.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266" name="Picture 2" descr="Бумажный человечек гифки, анимированные GIF изображения бумажный человечек  - скачать гиф картинки на GIFER"/>
          <p:cNvPicPr>
            <a:picLocks noChangeAspect="1" noChangeArrowheads="1" noCrop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694099" y="3813501"/>
            <a:ext cx="3190995" cy="354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243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37" y="-250166"/>
            <a:ext cx="7886700" cy="1325563"/>
          </a:xfrm>
        </p:spPr>
        <p:txBody>
          <a:bodyPr/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Харазян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Оксана </a:t>
            </a:r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Гагиковна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196" y="695564"/>
            <a:ext cx="8989803" cy="59640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Доцент кафедры теоретической физики и теплотехники.</a:t>
            </a:r>
          </a:p>
          <a:p>
            <a:pPr marL="457200" lvl="1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Оксана </a:t>
            </a:r>
            <a:r>
              <a:rPr lang="ru-RU" dirty="0" err="1">
                <a:solidFill>
                  <a:schemeClr val="bg1"/>
                </a:solidFill>
              </a:rPr>
              <a:t>Гагиковна</a:t>
            </a:r>
            <a:r>
              <a:rPr lang="ru-RU" dirty="0">
                <a:solidFill>
                  <a:schemeClr val="bg1"/>
                </a:solidFill>
              </a:rPr>
              <a:t> являлась научным руководителем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 команды ГУО «Лицей №1» г. Гродно при подготовке к 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участию в Областном турнире юных физиков (2012). По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результатам участия в турнире команда заняла 3-ее 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место.</a:t>
            </a:r>
          </a:p>
          <a:p>
            <a:pPr lvl="1" algn="just">
              <a:buNone/>
            </a:pPr>
            <a:r>
              <a:rPr lang="ru-RU" dirty="0" err="1">
                <a:solidFill>
                  <a:schemeClr val="bg1"/>
                </a:solidFill>
              </a:rPr>
              <a:t>Харазян</a:t>
            </a:r>
            <a:r>
              <a:rPr lang="ru-RU" dirty="0">
                <a:solidFill>
                  <a:schemeClr val="bg1"/>
                </a:solidFill>
              </a:rPr>
              <a:t> Оксана </a:t>
            </a:r>
            <a:r>
              <a:rPr lang="ru-RU" dirty="0" err="1">
                <a:solidFill>
                  <a:schemeClr val="bg1"/>
                </a:solidFill>
              </a:rPr>
              <a:t>Гагиковна</a:t>
            </a:r>
            <a:r>
              <a:rPr lang="ru-RU" dirty="0">
                <a:solidFill>
                  <a:schemeClr val="bg1"/>
                </a:solidFill>
              </a:rPr>
              <a:t> является автором научно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методических статей, опубликованных в журналах: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 Ф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ru-RU" dirty="0">
                <a:solidFill>
                  <a:schemeClr val="bg1"/>
                </a:solidFill>
              </a:rPr>
              <a:t>ка: </a:t>
            </a:r>
            <a:r>
              <a:rPr lang="ru-RU" dirty="0" err="1">
                <a:solidFill>
                  <a:schemeClr val="bg1"/>
                </a:solidFill>
              </a:rPr>
              <a:t>праблемы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выкладання</a:t>
            </a:r>
            <a:r>
              <a:rPr lang="ru-RU" dirty="0">
                <a:solidFill>
                  <a:schemeClr val="bg1"/>
                </a:solidFill>
              </a:rPr>
              <a:t>, Вестник </a:t>
            </a:r>
            <a:r>
              <a:rPr lang="ru-RU" dirty="0" err="1">
                <a:solidFill>
                  <a:schemeClr val="bg1"/>
                </a:solidFill>
              </a:rPr>
              <a:t>ГрГУ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 lvl="1" algn="just">
              <a:buNone/>
            </a:pPr>
            <a:r>
              <a:rPr lang="ru-RU" dirty="0">
                <a:solidFill>
                  <a:schemeClr val="bg1"/>
                </a:solidFill>
              </a:rPr>
              <a:t> Информатизация образования, Народная </a:t>
            </a:r>
          </a:p>
          <a:p>
            <a:pPr lvl="1" algn="just">
              <a:buNone/>
            </a:pPr>
            <a:r>
              <a:rPr lang="ru-RU" dirty="0" err="1">
                <a:solidFill>
                  <a:schemeClr val="bg1"/>
                </a:solidFill>
              </a:rPr>
              <a:t>асвета</a:t>
            </a:r>
            <a:r>
              <a:rPr lang="ru-RU" dirty="0">
                <a:solidFill>
                  <a:schemeClr val="bg1"/>
                </a:solidFill>
              </a:rPr>
              <a:t>, Интернет-журнал «</a:t>
            </a:r>
            <a:r>
              <a:rPr lang="ru-RU" dirty="0" err="1">
                <a:solidFill>
                  <a:schemeClr val="bg1"/>
                </a:solidFill>
              </a:rPr>
              <a:t>Эйдос</a:t>
            </a:r>
            <a:r>
              <a:rPr lang="ru-RU" dirty="0">
                <a:solidFill>
                  <a:schemeClr val="bg1"/>
                </a:solidFill>
              </a:rPr>
              <a:t>». </a:t>
            </a:r>
          </a:p>
          <a:p>
            <a:pPr lvl="1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Шаблоны презентаций PowerPoint | Smiley, Powerpoint animation,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214" y="3467819"/>
            <a:ext cx="2027567" cy="40551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72" y="-215660"/>
            <a:ext cx="7886700" cy="1325563"/>
          </a:xfrm>
        </p:spPr>
        <p:txBody>
          <a:bodyPr/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Жарнова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Ольга Александровна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540" y="833586"/>
            <a:ext cx="8643667" cy="5826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Доцент кафедры теоретической физики и теплотехники. С 2012  работает учителем астрономии (по совместительству) в лицее № 1 и с 2018 в гимназии № 1 г. Гродно. </a:t>
            </a:r>
          </a:p>
          <a:p>
            <a:pPr marL="1828800" lvl="4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Подготовила призеров третьего и заключительного этапов республиканской олимпиады по астрономии, а также призера международной олимпиады в Бразилии.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Шаблоны презентаций PowerPoint | Smiley, Powerpoint animation,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1" y="3209911"/>
            <a:ext cx="2027567" cy="40551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72" y="-215660"/>
            <a:ext cx="7886700" cy="1325563"/>
          </a:xfrm>
        </p:spPr>
        <p:txBody>
          <a:bodyPr/>
          <a:lstStyle/>
          <a:p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Жарнов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Александр Михайлович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540" y="833586"/>
            <a:ext cx="8643667" cy="582600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20000"/>
              </a:spcBef>
              <a:buNone/>
            </a:pPr>
            <a:r>
              <a:rPr lang="ru-RU" sz="3000" dirty="0">
                <a:solidFill>
                  <a:schemeClr val="bg1"/>
                </a:solidFill>
              </a:rPr>
              <a:t>Доцент кафедры теоретической физики и теплотехники.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 На протяжении многих лет является членом жюри третьего       </a:t>
            </a:r>
          </a:p>
          <a:p>
            <a:pPr marL="0" lvl="0" indent="0" algn="just">
              <a:spcBef>
                <a:spcPct val="20000"/>
              </a:spcBef>
              <a:buNone/>
            </a:pP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 этапа республиканской олимпиады по физике. Ежегодно осуществляет подготовку команды учащихся   Гродненской области к заключительному этапу  Республиканской олимпиады по физике. 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. </a:t>
            </a:r>
          </a:p>
          <a:p>
            <a:pPr marL="1828800" lvl="4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Подготовил призеров третьего и заключительного этапов республиканской олимпиады по физике.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Шаблоны презентаций PowerPoint | Smiley, Powerpoint animation,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1" y="3209911"/>
            <a:ext cx="2027567" cy="4055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389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37" y="175846"/>
            <a:ext cx="7857309" cy="899551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Зноско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Казимир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Францевич</a:t>
            </a:r>
            <a:b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b="1" i="1" u="sng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196" y="695564"/>
            <a:ext cx="8989803" cy="5964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На протяжении многих лет председатель жюри третьего этапа республиканский олимпиады по астрономии.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Член жюри заключительного этапа олимпиады по астрономии.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Тренер областной команды учащихся старших классов по астрономии.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Анимированные 3D фигуры. Ч.13 | учебные презентац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042" y="3127855"/>
            <a:ext cx="6331490" cy="4077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6780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497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Гачко Геннадий Алексеевич</vt:lpstr>
      <vt:lpstr>Кропочева Людмила Владимировна </vt:lpstr>
      <vt:lpstr>Ступакевич Валерий Юзефович </vt:lpstr>
      <vt:lpstr>Лавыш Андрей Валентинович</vt:lpstr>
      <vt:lpstr>Харазян Оксана Гагиковна</vt:lpstr>
      <vt:lpstr>Жарнова Ольга Александровна</vt:lpstr>
      <vt:lpstr>Жарнов  Александр Михайлович</vt:lpstr>
      <vt:lpstr>Зноско Казимир Францевич </vt:lpstr>
      <vt:lpstr>Никитин Александр Викторович</vt:lpstr>
      <vt:lpstr>               Подготовка команды учащихся             Гродненской области к                       заключительному этапу Республиканской олимпиады по физике.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Маргарита</cp:lastModifiedBy>
  <cp:revision>36</cp:revision>
  <dcterms:created xsi:type="dcterms:W3CDTF">2020-05-19T06:38:07Z</dcterms:created>
  <dcterms:modified xsi:type="dcterms:W3CDTF">2021-10-01T15:10:49Z</dcterms:modified>
</cp:coreProperties>
</file>