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2" r:id="rId6"/>
    <p:sldId id="270" r:id="rId7"/>
    <p:sldId id="271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1B8"/>
    <a:srgbClr val="FE4040"/>
    <a:srgbClr val="49EE08"/>
    <a:srgbClr val="3F70CA"/>
    <a:srgbClr val="41DEA8"/>
    <a:srgbClr val="FFC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6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9AE62-9FAA-4F74-AD9B-64490377D899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77CA0A7-FD2F-4BCC-B4A7-61D0008609D8}">
      <dgm:prSet phldrT="[Текст]"/>
      <dgm:spPr/>
      <dgm:t>
        <a:bodyPr/>
        <a:lstStyle/>
        <a:p>
          <a:r>
            <a:rPr lang="ru-RU" b="0" dirty="0" smtClean="0"/>
            <a:t>Успеваемость</a:t>
          </a:r>
          <a:endParaRPr lang="ru-RU" b="0" dirty="0"/>
        </a:p>
      </dgm:t>
    </dgm:pt>
    <dgm:pt modelId="{C7F71AF3-3E21-4502-B3EC-604F38CD8B0A}" type="parTrans" cxnId="{98D884FE-1FA8-4729-BD61-239519C721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CBAF7B29-012B-48DF-A3D6-77EBDB5A75ED}" type="sibTrans" cxnId="{98D884FE-1FA8-4729-BD61-239519C7216D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EE2FAE4-CCA2-430B-83F6-1045831A9826}">
      <dgm:prSet phldrT="[Текст]"/>
      <dgm:spPr/>
      <dgm:t>
        <a:bodyPr/>
        <a:lstStyle/>
        <a:p>
          <a:r>
            <a:rPr lang="ru-RU" b="0" i="0" smtClean="0"/>
            <a:t>Посещение занятий</a:t>
          </a:r>
          <a:endParaRPr lang="ru-RU" b="0" dirty="0"/>
        </a:p>
      </dgm:t>
    </dgm:pt>
    <dgm:pt modelId="{9AECC1BD-E6B9-4095-B5BE-FE9792CCACAE}" type="parTrans" cxnId="{3D0BA49D-4B18-4895-AE3E-A8A000C4FF1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1D0D63BF-7A04-47A0-9F7D-856C93CF2A93}" type="sibTrans" cxnId="{3D0BA49D-4B18-4895-AE3E-A8A000C4FF1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ED2DF8E0-666C-45D4-9011-46A8BCA55D2F}">
      <dgm:prSet phldrT="[Текст]"/>
      <dgm:spPr/>
      <dgm:t>
        <a:bodyPr/>
        <a:lstStyle/>
        <a:p>
          <a:r>
            <a:rPr lang="ru-RU" b="0" i="0" smtClean="0"/>
            <a:t>Подготовка к сессии</a:t>
          </a:r>
          <a:endParaRPr lang="ru-RU" b="0" dirty="0"/>
        </a:p>
      </dgm:t>
    </dgm:pt>
    <dgm:pt modelId="{743542EE-CA88-4904-AA00-8FB379216CD8}" type="parTrans" cxnId="{0E1AD006-6564-48A3-B1E5-77807FDD1E4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6C20C40C-DD2D-44B3-9B3C-0D931C269C55}" type="sibTrans" cxnId="{0E1AD006-6564-48A3-B1E5-77807FDD1E42}">
      <dgm:prSet/>
      <dgm:spPr/>
      <dgm:t>
        <a:bodyPr/>
        <a:lstStyle/>
        <a:p>
          <a:endParaRPr lang="ru-RU" b="0">
            <a:solidFill>
              <a:schemeClr val="tx1"/>
            </a:solidFill>
          </a:endParaRPr>
        </a:p>
      </dgm:t>
    </dgm:pt>
    <dgm:pt modelId="{AE4B5F17-9E2D-4618-B779-EB08FFF8166D}" type="pres">
      <dgm:prSet presAssocID="{DD39AE62-9FAA-4F74-AD9B-64490377D8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EC2805-8830-41FF-9AB6-0CF3A9C8EFDA}" type="pres">
      <dgm:prSet presAssocID="{C77CA0A7-FD2F-4BCC-B4A7-61D0008609D8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29EEB-8D08-4770-866A-5EF105F96CC4}" type="pres">
      <dgm:prSet presAssocID="{CBAF7B29-012B-48DF-A3D6-77EBDB5A75ED}" presName="space" presStyleCnt="0"/>
      <dgm:spPr/>
      <dgm:t>
        <a:bodyPr/>
        <a:lstStyle/>
        <a:p>
          <a:endParaRPr lang="ru-RU"/>
        </a:p>
      </dgm:t>
    </dgm:pt>
    <dgm:pt modelId="{1AA09B1B-335D-4283-8865-AB95777D666A}" type="pres">
      <dgm:prSet presAssocID="{6EE2FAE4-CCA2-430B-83F6-1045831A982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0467E-DB7D-4029-B51F-30AE0E61B697}" type="pres">
      <dgm:prSet presAssocID="{1D0D63BF-7A04-47A0-9F7D-856C93CF2A93}" presName="space" presStyleCnt="0"/>
      <dgm:spPr/>
      <dgm:t>
        <a:bodyPr/>
        <a:lstStyle/>
        <a:p>
          <a:endParaRPr lang="ru-RU"/>
        </a:p>
      </dgm:t>
    </dgm:pt>
    <dgm:pt modelId="{F16E7D8F-180A-481C-A676-853CEBE16CA8}" type="pres">
      <dgm:prSet presAssocID="{ED2DF8E0-666C-45D4-9011-46A8BCA55D2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884FE-1FA8-4729-BD61-239519C7216D}" srcId="{DD39AE62-9FAA-4F74-AD9B-64490377D899}" destId="{C77CA0A7-FD2F-4BCC-B4A7-61D0008609D8}" srcOrd="0" destOrd="0" parTransId="{C7F71AF3-3E21-4502-B3EC-604F38CD8B0A}" sibTransId="{CBAF7B29-012B-48DF-A3D6-77EBDB5A75ED}"/>
    <dgm:cxn modelId="{0E1AD006-6564-48A3-B1E5-77807FDD1E42}" srcId="{DD39AE62-9FAA-4F74-AD9B-64490377D899}" destId="{ED2DF8E0-666C-45D4-9011-46A8BCA55D2F}" srcOrd="2" destOrd="0" parTransId="{743542EE-CA88-4904-AA00-8FB379216CD8}" sibTransId="{6C20C40C-DD2D-44B3-9B3C-0D931C269C55}"/>
    <dgm:cxn modelId="{CFC30303-E993-44D2-8141-899341ABBFB8}" type="presOf" srcId="{DD39AE62-9FAA-4F74-AD9B-64490377D899}" destId="{AE4B5F17-9E2D-4618-B779-EB08FFF8166D}" srcOrd="0" destOrd="0" presId="urn:microsoft.com/office/officeart/2005/8/layout/venn3"/>
    <dgm:cxn modelId="{A3A64620-BA8C-4C30-A784-FED5463AA9E2}" type="presOf" srcId="{C77CA0A7-FD2F-4BCC-B4A7-61D0008609D8}" destId="{84EC2805-8830-41FF-9AB6-0CF3A9C8EFDA}" srcOrd="0" destOrd="0" presId="urn:microsoft.com/office/officeart/2005/8/layout/venn3"/>
    <dgm:cxn modelId="{3D0BA49D-4B18-4895-AE3E-A8A000C4FF12}" srcId="{DD39AE62-9FAA-4F74-AD9B-64490377D899}" destId="{6EE2FAE4-CCA2-430B-83F6-1045831A9826}" srcOrd="1" destOrd="0" parTransId="{9AECC1BD-E6B9-4095-B5BE-FE9792CCACAE}" sibTransId="{1D0D63BF-7A04-47A0-9F7D-856C93CF2A93}"/>
    <dgm:cxn modelId="{2ECC2A80-C9B5-458B-A399-87112B3AAC37}" type="presOf" srcId="{ED2DF8E0-666C-45D4-9011-46A8BCA55D2F}" destId="{F16E7D8F-180A-481C-A676-853CEBE16CA8}" srcOrd="0" destOrd="0" presId="urn:microsoft.com/office/officeart/2005/8/layout/venn3"/>
    <dgm:cxn modelId="{A5CFD14F-14F9-4EE7-9787-45ED2F7710C2}" type="presOf" srcId="{6EE2FAE4-CCA2-430B-83F6-1045831A9826}" destId="{1AA09B1B-335D-4283-8865-AB95777D666A}" srcOrd="0" destOrd="0" presId="urn:microsoft.com/office/officeart/2005/8/layout/venn3"/>
    <dgm:cxn modelId="{34A3E198-7A94-4F10-9FF4-D058F4292035}" type="presParOf" srcId="{AE4B5F17-9E2D-4618-B779-EB08FFF8166D}" destId="{84EC2805-8830-41FF-9AB6-0CF3A9C8EFDA}" srcOrd="0" destOrd="0" presId="urn:microsoft.com/office/officeart/2005/8/layout/venn3"/>
    <dgm:cxn modelId="{89E0B05D-144C-40FF-94FE-C868D6279B74}" type="presParOf" srcId="{AE4B5F17-9E2D-4618-B779-EB08FFF8166D}" destId="{47A29EEB-8D08-4770-866A-5EF105F96CC4}" srcOrd="1" destOrd="0" presId="urn:microsoft.com/office/officeart/2005/8/layout/venn3"/>
    <dgm:cxn modelId="{5E97120C-4E8F-44D1-98A4-F5B9E417954F}" type="presParOf" srcId="{AE4B5F17-9E2D-4618-B779-EB08FFF8166D}" destId="{1AA09B1B-335D-4283-8865-AB95777D666A}" srcOrd="2" destOrd="0" presId="urn:microsoft.com/office/officeart/2005/8/layout/venn3"/>
    <dgm:cxn modelId="{ACB4AEBA-8795-4B63-91AC-3DFEEE3AAAFA}" type="presParOf" srcId="{AE4B5F17-9E2D-4618-B779-EB08FFF8166D}" destId="{9800467E-DB7D-4029-B51F-30AE0E61B697}" srcOrd="3" destOrd="0" presId="urn:microsoft.com/office/officeart/2005/8/layout/venn3"/>
    <dgm:cxn modelId="{01D7A2F4-E343-4791-98A6-82B96453BCA5}" type="presParOf" srcId="{AE4B5F17-9E2D-4618-B779-EB08FFF8166D}" destId="{F16E7D8F-180A-481C-A676-853CEBE16CA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70DA1-875B-4E33-964F-188604D17550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3BC09B6-7D48-468F-93D8-76212ED75AD6}">
      <dgm:prSet custT="1"/>
      <dgm:spPr/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</a:rPr>
            <a:t>Технопарк</a:t>
          </a:r>
          <a:endParaRPr lang="ru-RU" sz="2800" dirty="0">
            <a:solidFill>
              <a:schemeClr val="tx1"/>
            </a:solidFill>
          </a:endParaRPr>
        </a:p>
      </dgm:t>
    </dgm:pt>
    <dgm:pt modelId="{CF9989FF-6910-421B-A770-F49EE5D5135C}" type="parTrans" cxnId="{EA612D4C-3C27-4B7D-8E99-E35B7C712068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A2E8D812-72A1-4E8E-B7C3-A2B966BC89A2}" type="sibTrans" cxnId="{EA612D4C-3C27-4B7D-8E99-E35B7C712068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A452665C-9B4A-49A8-A2D3-B254D302CC4A}">
      <dgm:prSet custT="1"/>
      <dgm:spPr/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</a:rPr>
            <a:t>Проектная деятельность</a:t>
          </a:r>
          <a:endParaRPr lang="ru-RU" sz="2800" dirty="0">
            <a:solidFill>
              <a:schemeClr val="tx1"/>
            </a:solidFill>
          </a:endParaRPr>
        </a:p>
      </dgm:t>
    </dgm:pt>
    <dgm:pt modelId="{DF3FA32C-9F8F-4AD8-AC7B-152188B0DC5D}" type="parTrans" cxnId="{DE1B340E-2F4C-4B4C-A78A-995C0E79BEA1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6DD4F5F1-5C1C-4A43-87E7-0CB56B8BB400}" type="sibTrans" cxnId="{DE1B340E-2F4C-4B4C-A78A-995C0E79BEA1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5195A9DF-99D8-47B0-AE1C-A4D477AC3208}">
      <dgm:prSet custT="1"/>
      <dgm:spPr/>
      <dgm:t>
        <a:bodyPr/>
        <a:lstStyle/>
        <a:p>
          <a:pPr algn="ctr"/>
          <a:r>
            <a:rPr lang="ru-RU" sz="2800" dirty="0" smtClean="0">
              <a:solidFill>
                <a:schemeClr val="tx1"/>
              </a:solidFill>
            </a:rPr>
            <a:t>Научные лаборатории</a:t>
          </a:r>
          <a:endParaRPr lang="ru-RU" sz="2800" dirty="0">
            <a:solidFill>
              <a:schemeClr val="tx1"/>
            </a:solidFill>
          </a:endParaRPr>
        </a:p>
      </dgm:t>
    </dgm:pt>
    <dgm:pt modelId="{5B75910E-4816-4CD3-A6F3-B6E03D031457}" type="parTrans" cxnId="{435C7903-E900-4180-9391-390DBAB87FC9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B984152F-BDF2-4142-B5C4-B69F665D294E}" type="sibTrans" cxnId="{435C7903-E900-4180-9391-390DBAB87FC9}">
      <dgm:prSet/>
      <dgm:spPr/>
      <dgm:t>
        <a:bodyPr/>
        <a:lstStyle/>
        <a:p>
          <a:pPr algn="just"/>
          <a:endParaRPr lang="ru-RU" sz="2800">
            <a:solidFill>
              <a:schemeClr val="tx1"/>
            </a:solidFill>
          </a:endParaRPr>
        </a:p>
      </dgm:t>
    </dgm:pt>
    <dgm:pt modelId="{B5B915EB-775A-421F-A4B8-F1016407CA28}" type="pres">
      <dgm:prSet presAssocID="{BA270DA1-875B-4E33-964F-188604D175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C1CB71-3F0F-471A-825C-DBE8F776324B}" type="pres">
      <dgm:prSet presAssocID="{BA270DA1-875B-4E33-964F-188604D17550}" presName="pyramid" presStyleLbl="node1" presStyleIdx="0" presStyleCnt="1" custScaleX="118308" custLinFactNeighborX="-8865" custLinFactNeighborY="691"/>
      <dgm:spPr>
        <a:gradFill flip="none" rotWithShape="0">
          <a:gsLst>
            <a:gs pos="0">
              <a:srgbClr val="FE4040">
                <a:lumMod val="98000"/>
                <a:lumOff val="2000"/>
              </a:srgbClr>
            </a:gs>
            <a:gs pos="50000">
              <a:srgbClr val="49EE08">
                <a:lumMod val="74000"/>
                <a:lumOff val="26000"/>
              </a:srgbClr>
            </a:gs>
            <a:gs pos="100000">
              <a:schemeClr val="accent5">
                <a:lumMod val="82000"/>
                <a:lumOff val="18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EECA0DC6-5456-42DF-A03C-B6BD13DDC576}" type="pres">
      <dgm:prSet presAssocID="{BA270DA1-875B-4E33-964F-188604D17550}" presName="theList" presStyleCnt="0"/>
      <dgm:spPr/>
    </dgm:pt>
    <dgm:pt modelId="{43B85257-D389-4FF1-AF14-8FCB8B14F928}" type="pres">
      <dgm:prSet presAssocID="{5195A9DF-99D8-47B0-AE1C-A4D477AC3208}" presName="aNode" presStyleLbl="fgAcc1" presStyleIdx="0" presStyleCnt="3" custScaleX="144994" custLinFactNeighborX="8851" custLinFactNeighborY="3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15D61-BA6A-4AA7-97A5-8E4B1ACAF834}" type="pres">
      <dgm:prSet presAssocID="{5195A9DF-99D8-47B0-AE1C-A4D477AC3208}" presName="aSpace" presStyleCnt="0"/>
      <dgm:spPr/>
    </dgm:pt>
    <dgm:pt modelId="{9C697AD8-108F-4541-8E48-131829C7BFB3}" type="pres">
      <dgm:prSet presAssocID="{A452665C-9B4A-49A8-A2D3-B254D302CC4A}" presName="aNode" presStyleLbl="fgAcc1" presStyleIdx="1" presStyleCnt="3" custScaleX="144994" custLinFactNeighborX="8851" custLinFactNeighborY="3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A8D99-E777-46C0-B292-C5C526B00E30}" type="pres">
      <dgm:prSet presAssocID="{A452665C-9B4A-49A8-A2D3-B254D302CC4A}" presName="aSpace" presStyleCnt="0"/>
      <dgm:spPr/>
    </dgm:pt>
    <dgm:pt modelId="{8B513660-14A9-43E0-8014-E3094251950A}" type="pres">
      <dgm:prSet presAssocID="{F3BC09B6-7D48-468F-93D8-76212ED75AD6}" presName="aNode" presStyleLbl="fgAcc1" presStyleIdx="2" presStyleCnt="3" custScaleX="144994" custLinFactNeighborX="8851" custLinFactNeighborY="31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0EF33-3E3F-4638-8F32-2F32B390E784}" type="pres">
      <dgm:prSet presAssocID="{F3BC09B6-7D48-468F-93D8-76212ED75AD6}" presName="aSpace" presStyleCnt="0"/>
      <dgm:spPr/>
    </dgm:pt>
  </dgm:ptLst>
  <dgm:cxnLst>
    <dgm:cxn modelId="{F1F4C239-FB2C-4A41-8B74-87E332D1D837}" type="presOf" srcId="{F3BC09B6-7D48-468F-93D8-76212ED75AD6}" destId="{8B513660-14A9-43E0-8014-E3094251950A}" srcOrd="0" destOrd="0" presId="urn:microsoft.com/office/officeart/2005/8/layout/pyramid2"/>
    <dgm:cxn modelId="{A6075B24-23D3-450E-8A17-0DD759567CB8}" type="presOf" srcId="{5195A9DF-99D8-47B0-AE1C-A4D477AC3208}" destId="{43B85257-D389-4FF1-AF14-8FCB8B14F928}" srcOrd="0" destOrd="0" presId="urn:microsoft.com/office/officeart/2005/8/layout/pyramid2"/>
    <dgm:cxn modelId="{435C7903-E900-4180-9391-390DBAB87FC9}" srcId="{BA270DA1-875B-4E33-964F-188604D17550}" destId="{5195A9DF-99D8-47B0-AE1C-A4D477AC3208}" srcOrd="0" destOrd="0" parTransId="{5B75910E-4816-4CD3-A6F3-B6E03D031457}" sibTransId="{B984152F-BDF2-4142-B5C4-B69F665D294E}"/>
    <dgm:cxn modelId="{B8A7AD35-0AB6-48BB-848C-8F528459B4B2}" type="presOf" srcId="{BA270DA1-875B-4E33-964F-188604D17550}" destId="{B5B915EB-775A-421F-A4B8-F1016407CA28}" srcOrd="0" destOrd="0" presId="urn:microsoft.com/office/officeart/2005/8/layout/pyramid2"/>
    <dgm:cxn modelId="{EA612D4C-3C27-4B7D-8E99-E35B7C712068}" srcId="{BA270DA1-875B-4E33-964F-188604D17550}" destId="{F3BC09B6-7D48-468F-93D8-76212ED75AD6}" srcOrd="2" destOrd="0" parTransId="{CF9989FF-6910-421B-A770-F49EE5D5135C}" sibTransId="{A2E8D812-72A1-4E8E-B7C3-A2B966BC89A2}"/>
    <dgm:cxn modelId="{DE1B340E-2F4C-4B4C-A78A-995C0E79BEA1}" srcId="{BA270DA1-875B-4E33-964F-188604D17550}" destId="{A452665C-9B4A-49A8-A2D3-B254D302CC4A}" srcOrd="1" destOrd="0" parTransId="{DF3FA32C-9F8F-4AD8-AC7B-152188B0DC5D}" sibTransId="{6DD4F5F1-5C1C-4A43-87E7-0CB56B8BB400}"/>
    <dgm:cxn modelId="{F689AC8B-A6DB-40EE-87F1-B2BB16E7DFC5}" type="presOf" srcId="{A452665C-9B4A-49A8-A2D3-B254D302CC4A}" destId="{9C697AD8-108F-4541-8E48-131829C7BFB3}" srcOrd="0" destOrd="0" presId="urn:microsoft.com/office/officeart/2005/8/layout/pyramid2"/>
    <dgm:cxn modelId="{E6214DA6-BD64-471B-8822-91B11D7F122B}" type="presParOf" srcId="{B5B915EB-775A-421F-A4B8-F1016407CA28}" destId="{06C1CB71-3F0F-471A-825C-DBE8F776324B}" srcOrd="0" destOrd="0" presId="urn:microsoft.com/office/officeart/2005/8/layout/pyramid2"/>
    <dgm:cxn modelId="{F7381BA7-CB00-4051-8CAF-C4D8C39A8772}" type="presParOf" srcId="{B5B915EB-775A-421F-A4B8-F1016407CA28}" destId="{EECA0DC6-5456-42DF-A03C-B6BD13DDC576}" srcOrd="1" destOrd="0" presId="urn:microsoft.com/office/officeart/2005/8/layout/pyramid2"/>
    <dgm:cxn modelId="{E92FA861-1FA4-4102-9AF7-78FC70EFBBA6}" type="presParOf" srcId="{EECA0DC6-5456-42DF-A03C-B6BD13DDC576}" destId="{43B85257-D389-4FF1-AF14-8FCB8B14F928}" srcOrd="0" destOrd="0" presId="urn:microsoft.com/office/officeart/2005/8/layout/pyramid2"/>
    <dgm:cxn modelId="{C125A3A7-D02B-49AD-BEFA-17CA616CF3CC}" type="presParOf" srcId="{EECA0DC6-5456-42DF-A03C-B6BD13DDC576}" destId="{DA515D61-BA6A-4AA7-97A5-8E4B1ACAF834}" srcOrd="1" destOrd="0" presId="urn:microsoft.com/office/officeart/2005/8/layout/pyramid2"/>
    <dgm:cxn modelId="{F0DD4D42-C9AF-4EDB-A1E5-0610B93EDB9B}" type="presParOf" srcId="{EECA0DC6-5456-42DF-A03C-B6BD13DDC576}" destId="{9C697AD8-108F-4541-8E48-131829C7BFB3}" srcOrd="2" destOrd="0" presId="urn:microsoft.com/office/officeart/2005/8/layout/pyramid2"/>
    <dgm:cxn modelId="{05C362DB-2206-49DB-9C25-EF9F82047E95}" type="presParOf" srcId="{EECA0DC6-5456-42DF-A03C-B6BD13DDC576}" destId="{90BA8D99-E777-46C0-B292-C5C526B00E30}" srcOrd="3" destOrd="0" presId="urn:microsoft.com/office/officeart/2005/8/layout/pyramid2"/>
    <dgm:cxn modelId="{7C8D71CD-35A6-45D7-AE86-F72EE7E2E06C}" type="presParOf" srcId="{EECA0DC6-5456-42DF-A03C-B6BD13DDC576}" destId="{8B513660-14A9-43E0-8014-E3094251950A}" srcOrd="4" destOrd="0" presId="urn:microsoft.com/office/officeart/2005/8/layout/pyramid2"/>
    <dgm:cxn modelId="{2939F1ED-A969-4CD6-A1A4-D43436E26A49}" type="presParOf" srcId="{EECA0DC6-5456-42DF-A03C-B6BD13DDC576}" destId="{B5B0EF33-3E3F-4638-8F32-2F32B390E78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9AE62-9FAA-4F74-AD9B-64490377D89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77CA0A7-FD2F-4BCC-B4A7-61D0008609D8}">
      <dgm:prSet phldrT="[Текст]"/>
      <dgm:spPr/>
      <dgm:t>
        <a:bodyPr/>
        <a:lstStyle/>
        <a:p>
          <a:pPr algn="just"/>
          <a:r>
            <a:rPr lang="ru-RU" b="0" dirty="0" smtClean="0">
              <a:solidFill>
                <a:schemeClr val="tx1"/>
              </a:solidFill>
            </a:rPr>
            <a:t>Соблюдение правил внутреннего распорядка</a:t>
          </a:r>
          <a:endParaRPr lang="ru-RU" b="0" dirty="0">
            <a:solidFill>
              <a:schemeClr val="tx1"/>
            </a:solidFill>
          </a:endParaRPr>
        </a:p>
      </dgm:t>
    </dgm:pt>
    <dgm:pt modelId="{C7F71AF3-3E21-4502-B3EC-604F38CD8B0A}" type="parTrans" cxnId="{98D884FE-1FA8-4729-BD61-239519C7216D}">
      <dgm:prSet/>
      <dgm:spPr/>
      <dgm:t>
        <a:bodyPr/>
        <a:lstStyle/>
        <a:p>
          <a:pPr algn="just"/>
          <a:endParaRPr lang="ru-RU" b="0">
            <a:solidFill>
              <a:schemeClr val="tx1"/>
            </a:solidFill>
          </a:endParaRPr>
        </a:p>
      </dgm:t>
    </dgm:pt>
    <dgm:pt modelId="{CBAF7B29-012B-48DF-A3D6-77EBDB5A75ED}" type="sibTrans" cxnId="{98D884FE-1FA8-4729-BD61-239519C7216D}">
      <dgm:prSet/>
      <dgm:spPr/>
      <dgm:t>
        <a:bodyPr/>
        <a:lstStyle/>
        <a:p>
          <a:pPr algn="just"/>
          <a:endParaRPr lang="ru-RU" b="0">
            <a:solidFill>
              <a:schemeClr val="tx1"/>
            </a:solidFill>
          </a:endParaRPr>
        </a:p>
      </dgm:t>
    </dgm:pt>
    <dgm:pt modelId="{6EE2FAE4-CCA2-430B-83F6-1045831A9826}">
      <dgm:prSet phldrT="[Текст]"/>
      <dgm:spPr/>
      <dgm:t>
        <a:bodyPr/>
        <a:lstStyle/>
        <a:p>
          <a:pPr algn="just"/>
          <a:r>
            <a:rPr lang="ru-RU" b="0" i="0" dirty="0" smtClean="0">
              <a:solidFill>
                <a:schemeClr val="tx1"/>
              </a:solidFill>
            </a:rPr>
            <a:t>Участие в общественной жизни факультета, университета</a:t>
          </a:r>
          <a:endParaRPr lang="ru-RU" b="0" dirty="0">
            <a:solidFill>
              <a:schemeClr val="tx1"/>
            </a:solidFill>
          </a:endParaRPr>
        </a:p>
      </dgm:t>
    </dgm:pt>
    <dgm:pt modelId="{9AECC1BD-E6B9-4095-B5BE-FE9792CCACAE}" type="parTrans" cxnId="{3D0BA49D-4B18-4895-AE3E-A8A000C4FF12}">
      <dgm:prSet/>
      <dgm:spPr/>
      <dgm:t>
        <a:bodyPr/>
        <a:lstStyle/>
        <a:p>
          <a:pPr algn="just"/>
          <a:endParaRPr lang="ru-RU" b="0">
            <a:solidFill>
              <a:schemeClr val="tx1"/>
            </a:solidFill>
          </a:endParaRPr>
        </a:p>
      </dgm:t>
    </dgm:pt>
    <dgm:pt modelId="{1D0D63BF-7A04-47A0-9F7D-856C93CF2A93}" type="sibTrans" cxnId="{3D0BA49D-4B18-4895-AE3E-A8A000C4FF12}">
      <dgm:prSet/>
      <dgm:spPr/>
      <dgm:t>
        <a:bodyPr/>
        <a:lstStyle/>
        <a:p>
          <a:pPr algn="just"/>
          <a:endParaRPr lang="ru-RU" b="0">
            <a:solidFill>
              <a:schemeClr val="tx1"/>
            </a:solidFill>
          </a:endParaRPr>
        </a:p>
      </dgm:t>
    </dgm:pt>
    <dgm:pt modelId="{ED2DF8E0-666C-45D4-9011-46A8BCA55D2F}">
      <dgm:prSet phldrT="[Текст]"/>
      <dgm:spPr/>
      <dgm:t>
        <a:bodyPr/>
        <a:lstStyle/>
        <a:p>
          <a:pPr algn="just"/>
          <a:r>
            <a:rPr lang="ru-RU" b="0" i="0" dirty="0" smtClean="0">
              <a:solidFill>
                <a:schemeClr val="tx1"/>
              </a:solidFill>
            </a:rPr>
            <a:t>Рейтинг</a:t>
          </a:r>
          <a:endParaRPr lang="ru-RU" b="0" dirty="0">
            <a:solidFill>
              <a:schemeClr val="tx1"/>
            </a:solidFill>
          </a:endParaRPr>
        </a:p>
      </dgm:t>
    </dgm:pt>
    <dgm:pt modelId="{743542EE-CA88-4904-AA00-8FB379216CD8}" type="parTrans" cxnId="{0E1AD006-6564-48A3-B1E5-77807FDD1E42}">
      <dgm:prSet/>
      <dgm:spPr/>
      <dgm:t>
        <a:bodyPr/>
        <a:lstStyle/>
        <a:p>
          <a:pPr algn="just"/>
          <a:endParaRPr lang="ru-RU" b="0">
            <a:solidFill>
              <a:schemeClr val="tx1"/>
            </a:solidFill>
          </a:endParaRPr>
        </a:p>
      </dgm:t>
    </dgm:pt>
    <dgm:pt modelId="{6C20C40C-DD2D-44B3-9B3C-0D931C269C55}" type="sibTrans" cxnId="{0E1AD006-6564-48A3-B1E5-77807FDD1E42}">
      <dgm:prSet/>
      <dgm:spPr/>
      <dgm:t>
        <a:bodyPr/>
        <a:lstStyle/>
        <a:p>
          <a:pPr algn="just"/>
          <a:endParaRPr lang="ru-RU" b="0">
            <a:solidFill>
              <a:schemeClr val="tx1"/>
            </a:solidFill>
          </a:endParaRPr>
        </a:p>
      </dgm:t>
    </dgm:pt>
    <dgm:pt modelId="{931AFF2E-A9CF-44FB-8DC6-A221AD4F9B4C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Профилактика правонарушений</a:t>
          </a:r>
          <a:endParaRPr lang="ru-RU" dirty="0">
            <a:solidFill>
              <a:schemeClr val="tx1"/>
            </a:solidFill>
          </a:endParaRPr>
        </a:p>
      </dgm:t>
    </dgm:pt>
    <dgm:pt modelId="{DFE807DB-6166-4276-8B9F-75C824AFDB82}" type="parTrans" cxnId="{D5BAB18A-358E-4FE4-8DD2-CFE2D161DC4E}">
      <dgm:prSet/>
      <dgm:spPr/>
      <dgm:t>
        <a:bodyPr/>
        <a:lstStyle/>
        <a:p>
          <a:pPr algn="just"/>
          <a:endParaRPr lang="ru-RU"/>
        </a:p>
      </dgm:t>
    </dgm:pt>
    <dgm:pt modelId="{03F58448-0B53-4FD0-BA3D-80073CB58CBF}" type="sibTrans" cxnId="{D5BAB18A-358E-4FE4-8DD2-CFE2D161DC4E}">
      <dgm:prSet/>
      <dgm:spPr/>
      <dgm:t>
        <a:bodyPr/>
        <a:lstStyle/>
        <a:p>
          <a:pPr algn="just"/>
          <a:endParaRPr lang="ru-RU"/>
        </a:p>
      </dgm:t>
    </dgm:pt>
    <dgm:pt modelId="{455C5B3B-5150-477E-8755-D1ABA9C6A3C4}" type="pres">
      <dgm:prSet presAssocID="{DD39AE62-9FAA-4F74-AD9B-64490377D8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173302-1687-458A-A714-FB24980EDE5E}" type="pres">
      <dgm:prSet presAssocID="{C77CA0A7-FD2F-4BCC-B4A7-61D0008609D8}" presName="parentLin" presStyleCnt="0"/>
      <dgm:spPr/>
    </dgm:pt>
    <dgm:pt modelId="{89396595-6583-437E-8734-4D370ED95A84}" type="pres">
      <dgm:prSet presAssocID="{C77CA0A7-FD2F-4BCC-B4A7-61D0008609D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159DAFD-871F-494A-ACB4-698C0744FD15}" type="pres">
      <dgm:prSet presAssocID="{C77CA0A7-FD2F-4BCC-B4A7-61D0008609D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A20FB-2461-4E61-90B8-026F98F61AEA}" type="pres">
      <dgm:prSet presAssocID="{C77CA0A7-FD2F-4BCC-B4A7-61D0008609D8}" presName="negativeSpace" presStyleCnt="0"/>
      <dgm:spPr/>
    </dgm:pt>
    <dgm:pt modelId="{112B1916-56A6-4249-9FA3-238A01173B4F}" type="pres">
      <dgm:prSet presAssocID="{C77CA0A7-FD2F-4BCC-B4A7-61D0008609D8}" presName="childText" presStyleLbl="conFgAcc1" presStyleIdx="0" presStyleCnt="4">
        <dgm:presLayoutVars>
          <dgm:bulletEnabled val="1"/>
        </dgm:presLayoutVars>
      </dgm:prSet>
      <dgm:spPr/>
    </dgm:pt>
    <dgm:pt modelId="{7DC4D7BF-C3E6-48FB-B3E6-E21D879B9624}" type="pres">
      <dgm:prSet presAssocID="{CBAF7B29-012B-48DF-A3D6-77EBDB5A75ED}" presName="spaceBetweenRectangles" presStyleCnt="0"/>
      <dgm:spPr/>
    </dgm:pt>
    <dgm:pt modelId="{C344251B-76A2-404A-BADF-132B90D9A7A8}" type="pres">
      <dgm:prSet presAssocID="{931AFF2E-A9CF-44FB-8DC6-A221AD4F9B4C}" presName="parentLin" presStyleCnt="0"/>
      <dgm:spPr/>
    </dgm:pt>
    <dgm:pt modelId="{FDF1D77F-185A-4637-B889-B2BC006D42C6}" type="pres">
      <dgm:prSet presAssocID="{931AFF2E-A9CF-44FB-8DC6-A221AD4F9B4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4718DF-B7BC-40A1-BA2A-559C24D3CAC5}" type="pres">
      <dgm:prSet presAssocID="{931AFF2E-A9CF-44FB-8DC6-A221AD4F9B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7DE99-3878-4D9B-A388-565EF945E3ED}" type="pres">
      <dgm:prSet presAssocID="{931AFF2E-A9CF-44FB-8DC6-A221AD4F9B4C}" presName="negativeSpace" presStyleCnt="0"/>
      <dgm:spPr/>
    </dgm:pt>
    <dgm:pt modelId="{AD0C330E-14E7-4D86-BC28-A876ACFC54F7}" type="pres">
      <dgm:prSet presAssocID="{931AFF2E-A9CF-44FB-8DC6-A221AD4F9B4C}" presName="childText" presStyleLbl="conFgAcc1" presStyleIdx="1" presStyleCnt="4">
        <dgm:presLayoutVars>
          <dgm:bulletEnabled val="1"/>
        </dgm:presLayoutVars>
      </dgm:prSet>
      <dgm:spPr/>
    </dgm:pt>
    <dgm:pt modelId="{F01B55C8-9F9A-4403-8CBF-3214FF05061D}" type="pres">
      <dgm:prSet presAssocID="{03F58448-0B53-4FD0-BA3D-80073CB58CBF}" presName="spaceBetweenRectangles" presStyleCnt="0"/>
      <dgm:spPr/>
    </dgm:pt>
    <dgm:pt modelId="{983B76E9-50B9-45F1-80FA-9A065BFF5FAC}" type="pres">
      <dgm:prSet presAssocID="{6EE2FAE4-CCA2-430B-83F6-1045831A9826}" presName="parentLin" presStyleCnt="0"/>
      <dgm:spPr/>
    </dgm:pt>
    <dgm:pt modelId="{8D9D3DD2-3CF5-4393-861F-CB21B7BADB1C}" type="pres">
      <dgm:prSet presAssocID="{6EE2FAE4-CCA2-430B-83F6-1045831A982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6660767-5FEE-408A-AAD4-198B8EEB7113}" type="pres">
      <dgm:prSet presAssocID="{6EE2FAE4-CCA2-430B-83F6-1045831A982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7A22E-876F-4AB5-8637-AE5293CAA67C}" type="pres">
      <dgm:prSet presAssocID="{6EE2FAE4-CCA2-430B-83F6-1045831A9826}" presName="negativeSpace" presStyleCnt="0"/>
      <dgm:spPr/>
    </dgm:pt>
    <dgm:pt modelId="{DED976A6-FCE1-43DC-BFF0-F90EDE57A301}" type="pres">
      <dgm:prSet presAssocID="{6EE2FAE4-CCA2-430B-83F6-1045831A9826}" presName="childText" presStyleLbl="conFgAcc1" presStyleIdx="2" presStyleCnt="4">
        <dgm:presLayoutVars>
          <dgm:bulletEnabled val="1"/>
        </dgm:presLayoutVars>
      </dgm:prSet>
      <dgm:spPr/>
    </dgm:pt>
    <dgm:pt modelId="{255EA9E4-4C4D-4F2F-880A-C228E22A8455}" type="pres">
      <dgm:prSet presAssocID="{1D0D63BF-7A04-47A0-9F7D-856C93CF2A93}" presName="spaceBetweenRectangles" presStyleCnt="0"/>
      <dgm:spPr/>
    </dgm:pt>
    <dgm:pt modelId="{B21FCF5D-EC89-48C5-8CF7-D27B4B7855B2}" type="pres">
      <dgm:prSet presAssocID="{ED2DF8E0-666C-45D4-9011-46A8BCA55D2F}" presName="parentLin" presStyleCnt="0"/>
      <dgm:spPr/>
    </dgm:pt>
    <dgm:pt modelId="{B0BEAD4A-B9CC-4458-9C51-A49B4AA32946}" type="pres">
      <dgm:prSet presAssocID="{ED2DF8E0-666C-45D4-9011-46A8BCA55D2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EE529EA-4E8E-41E9-AED2-6BCAF6DFA354}" type="pres">
      <dgm:prSet presAssocID="{ED2DF8E0-666C-45D4-9011-46A8BCA55D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5EBCF-7299-408A-8CA3-77B01F962E8B}" type="pres">
      <dgm:prSet presAssocID="{ED2DF8E0-666C-45D4-9011-46A8BCA55D2F}" presName="negativeSpace" presStyleCnt="0"/>
      <dgm:spPr/>
    </dgm:pt>
    <dgm:pt modelId="{5F903241-F6B8-4BEB-95F3-A196F3C4243F}" type="pres">
      <dgm:prSet presAssocID="{ED2DF8E0-666C-45D4-9011-46A8BCA55D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DEB133-8331-46BA-9A95-63F487335478}" type="presOf" srcId="{ED2DF8E0-666C-45D4-9011-46A8BCA55D2F}" destId="{B0BEAD4A-B9CC-4458-9C51-A49B4AA32946}" srcOrd="0" destOrd="0" presId="urn:microsoft.com/office/officeart/2005/8/layout/list1"/>
    <dgm:cxn modelId="{19922D65-2A04-44AC-8B41-04658E3E0691}" type="presOf" srcId="{ED2DF8E0-666C-45D4-9011-46A8BCA55D2F}" destId="{BEE529EA-4E8E-41E9-AED2-6BCAF6DFA354}" srcOrd="1" destOrd="0" presId="urn:microsoft.com/office/officeart/2005/8/layout/list1"/>
    <dgm:cxn modelId="{B9C44AFB-B09A-4FDF-B1B1-12DF98EAA24A}" type="presOf" srcId="{C77CA0A7-FD2F-4BCC-B4A7-61D0008609D8}" destId="{D159DAFD-871F-494A-ACB4-698C0744FD15}" srcOrd="1" destOrd="0" presId="urn:microsoft.com/office/officeart/2005/8/layout/list1"/>
    <dgm:cxn modelId="{3D03764D-556C-4468-A4A2-BE1009678611}" type="presOf" srcId="{931AFF2E-A9CF-44FB-8DC6-A221AD4F9B4C}" destId="{FDF1D77F-185A-4637-B889-B2BC006D42C6}" srcOrd="0" destOrd="0" presId="urn:microsoft.com/office/officeart/2005/8/layout/list1"/>
    <dgm:cxn modelId="{E8A8DEB1-721E-4B0A-9E01-2D5D89B703CE}" type="presOf" srcId="{6EE2FAE4-CCA2-430B-83F6-1045831A9826}" destId="{8D9D3DD2-3CF5-4393-861F-CB21B7BADB1C}" srcOrd="0" destOrd="0" presId="urn:microsoft.com/office/officeart/2005/8/layout/list1"/>
    <dgm:cxn modelId="{0E1AD006-6564-48A3-B1E5-77807FDD1E42}" srcId="{DD39AE62-9FAA-4F74-AD9B-64490377D899}" destId="{ED2DF8E0-666C-45D4-9011-46A8BCA55D2F}" srcOrd="3" destOrd="0" parTransId="{743542EE-CA88-4904-AA00-8FB379216CD8}" sibTransId="{6C20C40C-DD2D-44B3-9B3C-0D931C269C55}"/>
    <dgm:cxn modelId="{98D884FE-1FA8-4729-BD61-239519C7216D}" srcId="{DD39AE62-9FAA-4F74-AD9B-64490377D899}" destId="{C77CA0A7-FD2F-4BCC-B4A7-61D0008609D8}" srcOrd="0" destOrd="0" parTransId="{C7F71AF3-3E21-4502-B3EC-604F38CD8B0A}" sibTransId="{CBAF7B29-012B-48DF-A3D6-77EBDB5A75ED}"/>
    <dgm:cxn modelId="{AC918563-3D1F-4BF3-9D1C-2C7AD9C11CBE}" type="presOf" srcId="{C77CA0A7-FD2F-4BCC-B4A7-61D0008609D8}" destId="{89396595-6583-437E-8734-4D370ED95A84}" srcOrd="0" destOrd="0" presId="urn:microsoft.com/office/officeart/2005/8/layout/list1"/>
    <dgm:cxn modelId="{D5BAB18A-358E-4FE4-8DD2-CFE2D161DC4E}" srcId="{DD39AE62-9FAA-4F74-AD9B-64490377D899}" destId="{931AFF2E-A9CF-44FB-8DC6-A221AD4F9B4C}" srcOrd="1" destOrd="0" parTransId="{DFE807DB-6166-4276-8B9F-75C824AFDB82}" sibTransId="{03F58448-0B53-4FD0-BA3D-80073CB58CBF}"/>
    <dgm:cxn modelId="{3D0BA49D-4B18-4895-AE3E-A8A000C4FF12}" srcId="{DD39AE62-9FAA-4F74-AD9B-64490377D899}" destId="{6EE2FAE4-CCA2-430B-83F6-1045831A9826}" srcOrd="2" destOrd="0" parTransId="{9AECC1BD-E6B9-4095-B5BE-FE9792CCACAE}" sibTransId="{1D0D63BF-7A04-47A0-9F7D-856C93CF2A93}"/>
    <dgm:cxn modelId="{C57D61B8-84DD-48E1-90BD-36AAFA13F086}" type="presOf" srcId="{DD39AE62-9FAA-4F74-AD9B-64490377D899}" destId="{455C5B3B-5150-477E-8755-D1ABA9C6A3C4}" srcOrd="0" destOrd="0" presId="urn:microsoft.com/office/officeart/2005/8/layout/list1"/>
    <dgm:cxn modelId="{081082D2-31CD-48F3-BDBA-75822FC391A3}" type="presOf" srcId="{931AFF2E-A9CF-44FB-8DC6-A221AD4F9B4C}" destId="{244718DF-B7BC-40A1-BA2A-559C24D3CAC5}" srcOrd="1" destOrd="0" presId="urn:microsoft.com/office/officeart/2005/8/layout/list1"/>
    <dgm:cxn modelId="{E34D8B41-60B1-4764-8E71-F15530032036}" type="presOf" srcId="{6EE2FAE4-CCA2-430B-83F6-1045831A9826}" destId="{D6660767-5FEE-408A-AAD4-198B8EEB7113}" srcOrd="1" destOrd="0" presId="urn:microsoft.com/office/officeart/2005/8/layout/list1"/>
    <dgm:cxn modelId="{6F0DADC3-2BFC-4387-BCCF-D3B6EF659FD8}" type="presParOf" srcId="{455C5B3B-5150-477E-8755-D1ABA9C6A3C4}" destId="{F4173302-1687-458A-A714-FB24980EDE5E}" srcOrd="0" destOrd="0" presId="urn:microsoft.com/office/officeart/2005/8/layout/list1"/>
    <dgm:cxn modelId="{A173164F-52AE-44FD-8CFE-DA48027B72D2}" type="presParOf" srcId="{F4173302-1687-458A-A714-FB24980EDE5E}" destId="{89396595-6583-437E-8734-4D370ED95A84}" srcOrd="0" destOrd="0" presId="urn:microsoft.com/office/officeart/2005/8/layout/list1"/>
    <dgm:cxn modelId="{B8020BCF-2AD1-4E80-8BC2-7AB6E4753EA3}" type="presParOf" srcId="{F4173302-1687-458A-A714-FB24980EDE5E}" destId="{D159DAFD-871F-494A-ACB4-698C0744FD15}" srcOrd="1" destOrd="0" presId="urn:microsoft.com/office/officeart/2005/8/layout/list1"/>
    <dgm:cxn modelId="{1DF91E52-D840-427F-8141-E6581E2E5228}" type="presParOf" srcId="{455C5B3B-5150-477E-8755-D1ABA9C6A3C4}" destId="{9B2A20FB-2461-4E61-90B8-026F98F61AEA}" srcOrd="1" destOrd="0" presId="urn:microsoft.com/office/officeart/2005/8/layout/list1"/>
    <dgm:cxn modelId="{83431144-F612-4ADA-B6CD-215AF31824E2}" type="presParOf" srcId="{455C5B3B-5150-477E-8755-D1ABA9C6A3C4}" destId="{112B1916-56A6-4249-9FA3-238A01173B4F}" srcOrd="2" destOrd="0" presId="urn:microsoft.com/office/officeart/2005/8/layout/list1"/>
    <dgm:cxn modelId="{D28F7AC0-F615-4FA2-9BD8-6717F21128D2}" type="presParOf" srcId="{455C5B3B-5150-477E-8755-D1ABA9C6A3C4}" destId="{7DC4D7BF-C3E6-48FB-B3E6-E21D879B9624}" srcOrd="3" destOrd="0" presId="urn:microsoft.com/office/officeart/2005/8/layout/list1"/>
    <dgm:cxn modelId="{2194EEBB-F0D3-4AC4-9E47-D1E419905167}" type="presParOf" srcId="{455C5B3B-5150-477E-8755-D1ABA9C6A3C4}" destId="{C344251B-76A2-404A-BADF-132B90D9A7A8}" srcOrd="4" destOrd="0" presId="urn:microsoft.com/office/officeart/2005/8/layout/list1"/>
    <dgm:cxn modelId="{4259FC52-41FB-4A49-A1EE-1287D2BE6680}" type="presParOf" srcId="{C344251B-76A2-404A-BADF-132B90D9A7A8}" destId="{FDF1D77F-185A-4637-B889-B2BC006D42C6}" srcOrd="0" destOrd="0" presId="urn:microsoft.com/office/officeart/2005/8/layout/list1"/>
    <dgm:cxn modelId="{41603251-0B1D-4C27-8F85-22B19C73E619}" type="presParOf" srcId="{C344251B-76A2-404A-BADF-132B90D9A7A8}" destId="{244718DF-B7BC-40A1-BA2A-559C24D3CAC5}" srcOrd="1" destOrd="0" presId="urn:microsoft.com/office/officeart/2005/8/layout/list1"/>
    <dgm:cxn modelId="{67D8E892-BCF1-476C-81F2-08B211A9F9CC}" type="presParOf" srcId="{455C5B3B-5150-477E-8755-D1ABA9C6A3C4}" destId="{7F17DE99-3878-4D9B-A388-565EF945E3ED}" srcOrd="5" destOrd="0" presId="urn:microsoft.com/office/officeart/2005/8/layout/list1"/>
    <dgm:cxn modelId="{24382E24-E2C7-4CD1-92C2-1C25388BA3CB}" type="presParOf" srcId="{455C5B3B-5150-477E-8755-D1ABA9C6A3C4}" destId="{AD0C330E-14E7-4D86-BC28-A876ACFC54F7}" srcOrd="6" destOrd="0" presId="urn:microsoft.com/office/officeart/2005/8/layout/list1"/>
    <dgm:cxn modelId="{FA7ECA48-686D-4754-B480-C095C6300F1F}" type="presParOf" srcId="{455C5B3B-5150-477E-8755-D1ABA9C6A3C4}" destId="{F01B55C8-9F9A-4403-8CBF-3214FF05061D}" srcOrd="7" destOrd="0" presId="urn:microsoft.com/office/officeart/2005/8/layout/list1"/>
    <dgm:cxn modelId="{4F949C7A-4708-4C01-A81E-18CA37EC46B9}" type="presParOf" srcId="{455C5B3B-5150-477E-8755-D1ABA9C6A3C4}" destId="{983B76E9-50B9-45F1-80FA-9A065BFF5FAC}" srcOrd="8" destOrd="0" presId="urn:microsoft.com/office/officeart/2005/8/layout/list1"/>
    <dgm:cxn modelId="{92AFEFF5-CB46-49FC-A785-62BCC480B606}" type="presParOf" srcId="{983B76E9-50B9-45F1-80FA-9A065BFF5FAC}" destId="{8D9D3DD2-3CF5-4393-861F-CB21B7BADB1C}" srcOrd="0" destOrd="0" presId="urn:microsoft.com/office/officeart/2005/8/layout/list1"/>
    <dgm:cxn modelId="{20A2FB90-28CD-4090-9834-DAE9A5A7144E}" type="presParOf" srcId="{983B76E9-50B9-45F1-80FA-9A065BFF5FAC}" destId="{D6660767-5FEE-408A-AAD4-198B8EEB7113}" srcOrd="1" destOrd="0" presId="urn:microsoft.com/office/officeart/2005/8/layout/list1"/>
    <dgm:cxn modelId="{4E7A9789-7D68-4F4B-BF8A-502B557EAFA9}" type="presParOf" srcId="{455C5B3B-5150-477E-8755-D1ABA9C6A3C4}" destId="{8037A22E-876F-4AB5-8637-AE5293CAA67C}" srcOrd="9" destOrd="0" presId="urn:microsoft.com/office/officeart/2005/8/layout/list1"/>
    <dgm:cxn modelId="{E975F642-3C99-4657-AF3D-F2089D71319F}" type="presParOf" srcId="{455C5B3B-5150-477E-8755-D1ABA9C6A3C4}" destId="{DED976A6-FCE1-43DC-BFF0-F90EDE57A301}" srcOrd="10" destOrd="0" presId="urn:microsoft.com/office/officeart/2005/8/layout/list1"/>
    <dgm:cxn modelId="{11AA2646-1A07-4E3F-934C-B1AB6CD8E2D0}" type="presParOf" srcId="{455C5B3B-5150-477E-8755-D1ABA9C6A3C4}" destId="{255EA9E4-4C4D-4F2F-880A-C228E22A8455}" srcOrd="11" destOrd="0" presId="urn:microsoft.com/office/officeart/2005/8/layout/list1"/>
    <dgm:cxn modelId="{C96CDBB9-5461-4CB6-8208-C4F5D031AAF9}" type="presParOf" srcId="{455C5B3B-5150-477E-8755-D1ABA9C6A3C4}" destId="{B21FCF5D-EC89-48C5-8CF7-D27B4B7855B2}" srcOrd="12" destOrd="0" presId="urn:microsoft.com/office/officeart/2005/8/layout/list1"/>
    <dgm:cxn modelId="{B7A2B4FC-CBD5-46AB-94E3-FEBF1709D746}" type="presParOf" srcId="{B21FCF5D-EC89-48C5-8CF7-D27B4B7855B2}" destId="{B0BEAD4A-B9CC-4458-9C51-A49B4AA32946}" srcOrd="0" destOrd="0" presId="urn:microsoft.com/office/officeart/2005/8/layout/list1"/>
    <dgm:cxn modelId="{945C3B2D-2F52-424A-B0FC-F5EE878BB433}" type="presParOf" srcId="{B21FCF5D-EC89-48C5-8CF7-D27B4B7855B2}" destId="{BEE529EA-4E8E-41E9-AED2-6BCAF6DFA354}" srcOrd="1" destOrd="0" presId="urn:microsoft.com/office/officeart/2005/8/layout/list1"/>
    <dgm:cxn modelId="{9320BC47-E4EF-4FF1-9776-60AEE39E0946}" type="presParOf" srcId="{455C5B3B-5150-477E-8755-D1ABA9C6A3C4}" destId="{3DD5EBCF-7299-408A-8CA3-77B01F962E8B}" srcOrd="13" destOrd="0" presId="urn:microsoft.com/office/officeart/2005/8/layout/list1"/>
    <dgm:cxn modelId="{9DF9EE12-AAF4-47BC-A081-86B29493D57A}" type="presParOf" srcId="{455C5B3B-5150-477E-8755-D1ABA9C6A3C4}" destId="{5F903241-F6B8-4BEB-95F3-A196F3C4243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F19AA-96FB-4BC4-B32D-2A6E3B2A7098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A229A9-459A-4F54-95A1-6931F2140101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Личные качества студента</a:t>
          </a:r>
          <a:endParaRPr lang="ru-RU" dirty="0">
            <a:solidFill>
              <a:schemeClr val="tx1"/>
            </a:solidFill>
          </a:endParaRPr>
        </a:p>
      </dgm:t>
    </dgm:pt>
    <dgm:pt modelId="{5EBDC104-8AE1-4358-BB41-57D919E13FAD}" type="parTrans" cxnId="{43817514-99C2-4CFD-A860-541A09D60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01A2A4F-0447-4E38-8E8A-52E81CEA50E5}" type="sibTrans" cxnId="{43817514-99C2-4CFD-A860-541A09D601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8D3461-1E7F-47A2-A05D-77F53870738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Активная жизненная позиция</a:t>
          </a:r>
          <a:endParaRPr lang="ru-RU" dirty="0">
            <a:solidFill>
              <a:schemeClr val="tx1"/>
            </a:solidFill>
          </a:endParaRPr>
        </a:p>
      </dgm:t>
    </dgm:pt>
    <dgm:pt modelId="{C7E72495-DB98-482A-B438-645AC0F4188D}" type="parTrans" cxnId="{1EA56BDB-720A-446D-A32D-95C88DDF22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DD09AC-BE10-465B-AB44-BD0AC160124E}" type="sibTrans" cxnId="{1EA56BDB-720A-446D-A32D-95C88DDF22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B297BC-B376-4544-9BC1-36E3F3724F8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Семья</a:t>
          </a:r>
          <a:endParaRPr lang="ru-RU" dirty="0">
            <a:solidFill>
              <a:schemeClr val="tx1"/>
            </a:solidFill>
          </a:endParaRPr>
        </a:p>
      </dgm:t>
    </dgm:pt>
    <dgm:pt modelId="{DD853867-2A04-4635-8D66-726C52E92A7C}" type="parTrans" cxnId="{4C0615C4-5BD6-417F-B602-4A904DF509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3A90B2-3E64-45E1-BE3B-7665DF636057}" type="sibTrans" cxnId="{4C0615C4-5BD6-417F-B602-4A904DF509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60B264-3879-49D3-91AB-6F24F9AE3BF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Друзья</a:t>
          </a:r>
          <a:endParaRPr lang="ru-RU" dirty="0">
            <a:solidFill>
              <a:schemeClr val="tx1"/>
            </a:solidFill>
          </a:endParaRPr>
        </a:p>
      </dgm:t>
    </dgm:pt>
    <dgm:pt modelId="{9599F1BD-41A0-49DC-BFF8-49C306FC49AC}" type="parTrans" cxnId="{B11EDFEC-8F4A-4AE3-BC4B-8339B8FF6C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26B6FC-4D80-44FE-A5B4-EB8757D0E47C}" type="sibTrans" cxnId="{B11EDFEC-8F4A-4AE3-BC4B-8339B8FF6C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18E6D5-4AB4-4905-A5CD-D7567FC85EF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Факультет</a:t>
          </a:r>
          <a:endParaRPr lang="ru-RU" dirty="0">
            <a:solidFill>
              <a:schemeClr val="tx1"/>
            </a:solidFill>
          </a:endParaRPr>
        </a:p>
      </dgm:t>
    </dgm:pt>
    <dgm:pt modelId="{14582A93-88A2-44A4-9D7D-79BAF431DDA8}" type="parTrans" cxnId="{8FDC1459-393C-4395-AE46-764D9DBAD1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9A6050-0E42-4B97-974F-B4327D821CDE}" type="sibTrans" cxnId="{8FDC1459-393C-4395-AE46-764D9DBAD1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38C885-08B1-4AB7-8F2A-10F10F26328E}" type="pres">
      <dgm:prSet presAssocID="{8D0F19AA-96FB-4BC4-B32D-2A6E3B2A709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E5E33-9971-4C4C-B2D5-B2606285888C}" type="pres">
      <dgm:prSet presAssocID="{8D0F19AA-96FB-4BC4-B32D-2A6E3B2A7098}" presName="wedge1" presStyleLbl="node1" presStyleIdx="0" presStyleCnt="5" custLinFactNeighborX="-3772" custLinFactNeighborY="4715"/>
      <dgm:spPr/>
      <dgm:t>
        <a:bodyPr/>
        <a:lstStyle/>
        <a:p>
          <a:endParaRPr lang="ru-RU"/>
        </a:p>
      </dgm:t>
    </dgm:pt>
    <dgm:pt modelId="{F1A7E777-E1B0-4445-858F-1E09A7D6E8A9}" type="pres">
      <dgm:prSet presAssocID="{8D0F19AA-96FB-4BC4-B32D-2A6E3B2A709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F0F9A-C0A4-42B2-9B4C-E17E4B035CCE}" type="pres">
      <dgm:prSet presAssocID="{8D0F19AA-96FB-4BC4-B32D-2A6E3B2A7098}" presName="wedge2" presStyleLbl="node1" presStyleIdx="1" presStyleCnt="5"/>
      <dgm:spPr/>
      <dgm:t>
        <a:bodyPr/>
        <a:lstStyle/>
        <a:p>
          <a:endParaRPr lang="ru-RU"/>
        </a:p>
      </dgm:t>
    </dgm:pt>
    <dgm:pt modelId="{3BE1E8F5-BE62-4A16-B5DB-DE427B2700C8}" type="pres">
      <dgm:prSet presAssocID="{8D0F19AA-96FB-4BC4-B32D-2A6E3B2A709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C7B932-7CE8-4CB5-8AAC-629344764437}" type="pres">
      <dgm:prSet presAssocID="{8D0F19AA-96FB-4BC4-B32D-2A6E3B2A7098}" presName="wedge3" presStyleLbl="node1" presStyleIdx="2" presStyleCnt="5"/>
      <dgm:spPr/>
      <dgm:t>
        <a:bodyPr/>
        <a:lstStyle/>
        <a:p>
          <a:endParaRPr lang="ru-RU"/>
        </a:p>
      </dgm:t>
    </dgm:pt>
    <dgm:pt modelId="{42BB11DF-A6A6-46F7-B5D6-B2DBDA142AA3}" type="pres">
      <dgm:prSet presAssocID="{8D0F19AA-96FB-4BC4-B32D-2A6E3B2A709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D1AAC-6D17-4936-81B9-FF364531656E}" type="pres">
      <dgm:prSet presAssocID="{8D0F19AA-96FB-4BC4-B32D-2A6E3B2A7098}" presName="wedge4" presStyleLbl="node1" presStyleIdx="3" presStyleCnt="5"/>
      <dgm:spPr/>
      <dgm:t>
        <a:bodyPr/>
        <a:lstStyle/>
        <a:p>
          <a:endParaRPr lang="ru-RU"/>
        </a:p>
      </dgm:t>
    </dgm:pt>
    <dgm:pt modelId="{08F51B6B-A470-4BCA-BF96-D6F496972F41}" type="pres">
      <dgm:prSet presAssocID="{8D0F19AA-96FB-4BC4-B32D-2A6E3B2A709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D12E18-9920-4677-9B9A-822E5D4437DB}" type="pres">
      <dgm:prSet presAssocID="{8D0F19AA-96FB-4BC4-B32D-2A6E3B2A7098}" presName="wedge5" presStyleLbl="node1" presStyleIdx="4" presStyleCnt="5"/>
      <dgm:spPr/>
      <dgm:t>
        <a:bodyPr/>
        <a:lstStyle/>
        <a:p>
          <a:endParaRPr lang="ru-RU"/>
        </a:p>
      </dgm:t>
    </dgm:pt>
    <dgm:pt modelId="{0B130660-C571-4417-BA1F-B83B340BBD27}" type="pres">
      <dgm:prSet presAssocID="{8D0F19AA-96FB-4BC4-B32D-2A6E3B2A709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0615C4-5BD6-417F-B602-4A904DF5096D}" srcId="{8D0F19AA-96FB-4BC4-B32D-2A6E3B2A7098}" destId="{CCB297BC-B376-4544-9BC1-36E3F3724F87}" srcOrd="2" destOrd="0" parTransId="{DD853867-2A04-4635-8D66-726C52E92A7C}" sibTransId="{933A90B2-3E64-45E1-BE3B-7665DF636057}"/>
    <dgm:cxn modelId="{8FDC1459-393C-4395-AE46-764D9DBAD145}" srcId="{8D0F19AA-96FB-4BC4-B32D-2A6E3B2A7098}" destId="{8818E6D5-4AB4-4905-A5CD-D7567FC85EF8}" srcOrd="4" destOrd="0" parTransId="{14582A93-88A2-44A4-9D7D-79BAF431DDA8}" sibTransId="{349A6050-0E42-4B97-974F-B4327D821CDE}"/>
    <dgm:cxn modelId="{259C33D4-1C98-4DF5-9996-A756F5762752}" type="presOf" srcId="{F7A229A9-459A-4F54-95A1-6931F2140101}" destId="{2B7E5E33-9971-4C4C-B2D5-B2606285888C}" srcOrd="0" destOrd="0" presId="urn:microsoft.com/office/officeart/2005/8/layout/chart3"/>
    <dgm:cxn modelId="{2C250203-FAAD-48E1-BC4B-15964AD19B6C}" type="presOf" srcId="{B960B264-3879-49D3-91AB-6F24F9AE3BF1}" destId="{08F51B6B-A470-4BCA-BF96-D6F496972F41}" srcOrd="1" destOrd="0" presId="urn:microsoft.com/office/officeart/2005/8/layout/chart3"/>
    <dgm:cxn modelId="{5C030CF2-DEA7-4BF8-A443-45EB7BF86446}" type="presOf" srcId="{8818E6D5-4AB4-4905-A5CD-D7567FC85EF8}" destId="{53D12E18-9920-4677-9B9A-822E5D4437DB}" srcOrd="0" destOrd="0" presId="urn:microsoft.com/office/officeart/2005/8/layout/chart3"/>
    <dgm:cxn modelId="{F7F74410-AE73-4241-95BD-86BA7779F149}" type="presOf" srcId="{B960B264-3879-49D3-91AB-6F24F9AE3BF1}" destId="{43DD1AAC-6D17-4936-81B9-FF364531656E}" srcOrd="0" destOrd="0" presId="urn:microsoft.com/office/officeart/2005/8/layout/chart3"/>
    <dgm:cxn modelId="{4959AB97-B6B0-49A9-BA38-769945782D8F}" type="presOf" srcId="{CCB297BC-B376-4544-9BC1-36E3F3724F87}" destId="{42BB11DF-A6A6-46F7-B5D6-B2DBDA142AA3}" srcOrd="1" destOrd="0" presId="urn:microsoft.com/office/officeart/2005/8/layout/chart3"/>
    <dgm:cxn modelId="{CE18881E-92ED-4075-A20F-27345D0468A8}" type="presOf" srcId="{0D8D3461-1E7F-47A2-A05D-77F538707381}" destId="{3BE1E8F5-BE62-4A16-B5DB-DE427B2700C8}" srcOrd="1" destOrd="0" presId="urn:microsoft.com/office/officeart/2005/8/layout/chart3"/>
    <dgm:cxn modelId="{92F87A88-5900-410A-8E04-B3564F77E4A4}" type="presOf" srcId="{0D8D3461-1E7F-47A2-A05D-77F538707381}" destId="{FC4F0F9A-C0A4-42B2-9B4C-E17E4B035CCE}" srcOrd="0" destOrd="0" presId="urn:microsoft.com/office/officeart/2005/8/layout/chart3"/>
    <dgm:cxn modelId="{43817514-99C2-4CFD-A860-541A09D60152}" srcId="{8D0F19AA-96FB-4BC4-B32D-2A6E3B2A7098}" destId="{F7A229A9-459A-4F54-95A1-6931F2140101}" srcOrd="0" destOrd="0" parTransId="{5EBDC104-8AE1-4358-BB41-57D919E13FAD}" sibTransId="{B01A2A4F-0447-4E38-8E8A-52E81CEA50E5}"/>
    <dgm:cxn modelId="{654BEF42-343D-472A-B6F1-5ECAE028A68F}" type="presOf" srcId="{F7A229A9-459A-4F54-95A1-6931F2140101}" destId="{F1A7E777-E1B0-4445-858F-1E09A7D6E8A9}" srcOrd="1" destOrd="0" presId="urn:microsoft.com/office/officeart/2005/8/layout/chart3"/>
    <dgm:cxn modelId="{B2D6EF30-76DC-4F0D-84C6-8B1D702959A5}" type="presOf" srcId="{8D0F19AA-96FB-4BC4-B32D-2A6E3B2A7098}" destId="{6A38C885-08B1-4AB7-8F2A-10F10F26328E}" srcOrd="0" destOrd="0" presId="urn:microsoft.com/office/officeart/2005/8/layout/chart3"/>
    <dgm:cxn modelId="{AE18B234-64AF-4F5C-BA75-738FFA7DD9FB}" type="presOf" srcId="{8818E6D5-4AB4-4905-A5CD-D7567FC85EF8}" destId="{0B130660-C571-4417-BA1F-B83B340BBD27}" srcOrd="1" destOrd="0" presId="urn:microsoft.com/office/officeart/2005/8/layout/chart3"/>
    <dgm:cxn modelId="{7EAD418A-D096-4553-B2A1-C40414962007}" type="presOf" srcId="{CCB297BC-B376-4544-9BC1-36E3F3724F87}" destId="{91C7B932-7CE8-4CB5-8AAC-629344764437}" srcOrd="0" destOrd="0" presId="urn:microsoft.com/office/officeart/2005/8/layout/chart3"/>
    <dgm:cxn modelId="{1EA56BDB-720A-446D-A32D-95C88DDF2200}" srcId="{8D0F19AA-96FB-4BC4-B32D-2A6E3B2A7098}" destId="{0D8D3461-1E7F-47A2-A05D-77F538707381}" srcOrd="1" destOrd="0" parTransId="{C7E72495-DB98-482A-B438-645AC0F4188D}" sibTransId="{DBDD09AC-BE10-465B-AB44-BD0AC160124E}"/>
    <dgm:cxn modelId="{B11EDFEC-8F4A-4AE3-BC4B-8339B8FF6C2A}" srcId="{8D0F19AA-96FB-4BC4-B32D-2A6E3B2A7098}" destId="{B960B264-3879-49D3-91AB-6F24F9AE3BF1}" srcOrd="3" destOrd="0" parTransId="{9599F1BD-41A0-49DC-BFF8-49C306FC49AC}" sibTransId="{C126B6FC-4D80-44FE-A5B4-EB8757D0E47C}"/>
    <dgm:cxn modelId="{8CAA01FA-E5A5-41A4-B22C-72FC685D06B9}" type="presParOf" srcId="{6A38C885-08B1-4AB7-8F2A-10F10F26328E}" destId="{2B7E5E33-9971-4C4C-B2D5-B2606285888C}" srcOrd="0" destOrd="0" presId="urn:microsoft.com/office/officeart/2005/8/layout/chart3"/>
    <dgm:cxn modelId="{FD9AEEDF-DA07-489A-8FF4-3886A5B3C777}" type="presParOf" srcId="{6A38C885-08B1-4AB7-8F2A-10F10F26328E}" destId="{F1A7E777-E1B0-4445-858F-1E09A7D6E8A9}" srcOrd="1" destOrd="0" presId="urn:microsoft.com/office/officeart/2005/8/layout/chart3"/>
    <dgm:cxn modelId="{1A2F735E-4012-4B4F-873D-B3219FBDF60C}" type="presParOf" srcId="{6A38C885-08B1-4AB7-8F2A-10F10F26328E}" destId="{FC4F0F9A-C0A4-42B2-9B4C-E17E4B035CCE}" srcOrd="2" destOrd="0" presId="urn:microsoft.com/office/officeart/2005/8/layout/chart3"/>
    <dgm:cxn modelId="{B9F98846-56DD-4DBC-A189-D4E1F2D919A7}" type="presParOf" srcId="{6A38C885-08B1-4AB7-8F2A-10F10F26328E}" destId="{3BE1E8F5-BE62-4A16-B5DB-DE427B2700C8}" srcOrd="3" destOrd="0" presId="urn:microsoft.com/office/officeart/2005/8/layout/chart3"/>
    <dgm:cxn modelId="{F67F1584-2DCC-44B2-98FD-E8F2D4166B33}" type="presParOf" srcId="{6A38C885-08B1-4AB7-8F2A-10F10F26328E}" destId="{91C7B932-7CE8-4CB5-8AAC-629344764437}" srcOrd="4" destOrd="0" presId="urn:microsoft.com/office/officeart/2005/8/layout/chart3"/>
    <dgm:cxn modelId="{BE5EBB61-609A-40C0-8EB4-25C643CBF567}" type="presParOf" srcId="{6A38C885-08B1-4AB7-8F2A-10F10F26328E}" destId="{42BB11DF-A6A6-46F7-B5D6-B2DBDA142AA3}" srcOrd="5" destOrd="0" presId="urn:microsoft.com/office/officeart/2005/8/layout/chart3"/>
    <dgm:cxn modelId="{DF9FA267-4F18-4A8B-B867-DB58F361FF32}" type="presParOf" srcId="{6A38C885-08B1-4AB7-8F2A-10F10F26328E}" destId="{43DD1AAC-6D17-4936-81B9-FF364531656E}" srcOrd="6" destOrd="0" presId="urn:microsoft.com/office/officeart/2005/8/layout/chart3"/>
    <dgm:cxn modelId="{E60F51EB-2E3A-4B4F-AAFC-6A12CCB4CBA8}" type="presParOf" srcId="{6A38C885-08B1-4AB7-8F2A-10F10F26328E}" destId="{08F51B6B-A470-4BCA-BF96-D6F496972F41}" srcOrd="7" destOrd="0" presId="urn:microsoft.com/office/officeart/2005/8/layout/chart3"/>
    <dgm:cxn modelId="{5604E1FB-CA1B-4B9D-9D3F-4D11B734F771}" type="presParOf" srcId="{6A38C885-08B1-4AB7-8F2A-10F10F26328E}" destId="{53D12E18-9920-4677-9B9A-822E5D4437DB}" srcOrd="8" destOrd="0" presId="urn:microsoft.com/office/officeart/2005/8/layout/chart3"/>
    <dgm:cxn modelId="{6ECDEADA-9C5F-433A-A3FF-FD3E5E7F7DE3}" type="presParOf" srcId="{6A38C885-08B1-4AB7-8F2A-10F10F26328E}" destId="{0B130660-C571-4417-BA1F-B83B340BBD2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C2805-8830-41FF-9AB6-0CF3A9C8EFDA}">
      <dsp:nvSpPr>
        <dsp:cNvPr id="0" name=""/>
        <dsp:cNvSpPr/>
      </dsp:nvSpPr>
      <dsp:spPr>
        <a:xfrm>
          <a:off x="4088" y="729709"/>
          <a:ext cx="3575425" cy="357542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6768" tIns="35560" rIns="19676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Успеваемость</a:t>
          </a:r>
          <a:endParaRPr lang="ru-RU" sz="2800" b="0" kern="1200" dirty="0"/>
        </a:p>
      </dsp:txBody>
      <dsp:txXfrm>
        <a:off x="527697" y="1253318"/>
        <a:ext cx="2528207" cy="2528207"/>
      </dsp:txXfrm>
    </dsp:sp>
    <dsp:sp modelId="{1AA09B1B-335D-4283-8865-AB95777D666A}">
      <dsp:nvSpPr>
        <dsp:cNvPr id="0" name=""/>
        <dsp:cNvSpPr/>
      </dsp:nvSpPr>
      <dsp:spPr>
        <a:xfrm>
          <a:off x="2864428" y="729709"/>
          <a:ext cx="3575425" cy="3575425"/>
        </a:xfrm>
        <a:prstGeom prst="ellipse">
          <a:avLst/>
        </a:prstGeom>
        <a:solidFill>
          <a:schemeClr val="accent4">
            <a:alpha val="50000"/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6768" tIns="35560" rIns="19676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smtClean="0"/>
            <a:t>Посещение занятий</a:t>
          </a:r>
          <a:endParaRPr lang="ru-RU" sz="2800" b="0" kern="1200" dirty="0"/>
        </a:p>
      </dsp:txBody>
      <dsp:txXfrm>
        <a:off x="3388037" y="1253318"/>
        <a:ext cx="2528207" cy="2528207"/>
      </dsp:txXfrm>
    </dsp:sp>
    <dsp:sp modelId="{F16E7D8F-180A-481C-A676-853CEBE16CA8}">
      <dsp:nvSpPr>
        <dsp:cNvPr id="0" name=""/>
        <dsp:cNvSpPr/>
      </dsp:nvSpPr>
      <dsp:spPr>
        <a:xfrm>
          <a:off x="5724769" y="729709"/>
          <a:ext cx="3575425" cy="3575425"/>
        </a:xfrm>
        <a:prstGeom prst="ellipse">
          <a:avLst/>
        </a:prstGeom>
        <a:solidFill>
          <a:schemeClr val="accent4">
            <a:alpha val="50000"/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6768" tIns="35560" rIns="196768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smtClean="0"/>
            <a:t>Подготовка к сессии</a:t>
          </a:r>
          <a:endParaRPr lang="ru-RU" sz="2800" b="0" kern="1200" dirty="0"/>
        </a:p>
      </dsp:txBody>
      <dsp:txXfrm>
        <a:off x="6248378" y="1253318"/>
        <a:ext cx="2528207" cy="2528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1CB71-3F0F-471A-825C-DBE8F776324B}">
      <dsp:nvSpPr>
        <dsp:cNvPr id="0" name=""/>
        <dsp:cNvSpPr/>
      </dsp:nvSpPr>
      <dsp:spPr>
        <a:xfrm>
          <a:off x="960650" y="0"/>
          <a:ext cx="5395688" cy="4560713"/>
        </a:xfrm>
        <a:prstGeom prst="triangle">
          <a:avLst/>
        </a:prstGeom>
        <a:gradFill flip="none" rotWithShape="0">
          <a:gsLst>
            <a:gs pos="0">
              <a:srgbClr val="FE4040">
                <a:lumMod val="98000"/>
                <a:lumOff val="2000"/>
              </a:srgbClr>
            </a:gs>
            <a:gs pos="50000">
              <a:srgbClr val="49EE08">
                <a:lumMod val="74000"/>
                <a:lumOff val="26000"/>
              </a:srgbClr>
            </a:gs>
            <a:gs pos="100000">
              <a:schemeClr val="accent5">
                <a:lumMod val="82000"/>
                <a:lumOff val="18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85257-D389-4FF1-AF14-8FCB8B14F928}">
      <dsp:nvSpPr>
        <dsp:cNvPr id="0" name=""/>
        <dsp:cNvSpPr/>
      </dsp:nvSpPr>
      <dsp:spPr>
        <a:xfrm>
          <a:off x="3658271" y="500563"/>
          <a:ext cx="4298294" cy="1079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Научные лаборатории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10973" y="553265"/>
        <a:ext cx="4192890" cy="974202"/>
      </dsp:txXfrm>
    </dsp:sp>
    <dsp:sp modelId="{9C697AD8-108F-4541-8E48-131829C7BFB3}">
      <dsp:nvSpPr>
        <dsp:cNvPr id="0" name=""/>
        <dsp:cNvSpPr/>
      </dsp:nvSpPr>
      <dsp:spPr>
        <a:xfrm>
          <a:off x="3658271" y="1715120"/>
          <a:ext cx="4298294" cy="1079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Проектная деятельность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10973" y="1767822"/>
        <a:ext cx="4192890" cy="974202"/>
      </dsp:txXfrm>
    </dsp:sp>
    <dsp:sp modelId="{8B513660-14A9-43E0-8014-E3094251950A}">
      <dsp:nvSpPr>
        <dsp:cNvPr id="0" name=""/>
        <dsp:cNvSpPr/>
      </dsp:nvSpPr>
      <dsp:spPr>
        <a:xfrm>
          <a:off x="3658271" y="2929677"/>
          <a:ext cx="4298294" cy="10796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Технопарк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10973" y="2982379"/>
        <a:ext cx="4192890" cy="974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B1916-56A6-4249-9FA3-238A01173B4F}">
      <dsp:nvSpPr>
        <dsp:cNvPr id="0" name=""/>
        <dsp:cNvSpPr/>
      </dsp:nvSpPr>
      <dsp:spPr>
        <a:xfrm>
          <a:off x="0" y="466142"/>
          <a:ext cx="83557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9DAFD-871F-494A-ACB4-698C0744FD15}">
      <dsp:nvSpPr>
        <dsp:cNvPr id="0" name=""/>
        <dsp:cNvSpPr/>
      </dsp:nvSpPr>
      <dsp:spPr>
        <a:xfrm>
          <a:off x="417786" y="52862"/>
          <a:ext cx="5849007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79" tIns="0" rIns="221079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tx1"/>
              </a:solidFill>
            </a:rPr>
            <a:t>Соблюдение правил внутреннего распорядка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458135" y="93211"/>
        <a:ext cx="5768309" cy="745862"/>
      </dsp:txXfrm>
    </dsp:sp>
    <dsp:sp modelId="{AD0C330E-14E7-4D86-BC28-A876ACFC54F7}">
      <dsp:nvSpPr>
        <dsp:cNvPr id="0" name=""/>
        <dsp:cNvSpPr/>
      </dsp:nvSpPr>
      <dsp:spPr>
        <a:xfrm>
          <a:off x="0" y="1736222"/>
          <a:ext cx="83557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718DF-B7BC-40A1-BA2A-559C24D3CAC5}">
      <dsp:nvSpPr>
        <dsp:cNvPr id="0" name=""/>
        <dsp:cNvSpPr/>
      </dsp:nvSpPr>
      <dsp:spPr>
        <a:xfrm>
          <a:off x="417786" y="1322942"/>
          <a:ext cx="5849007" cy="82656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79" tIns="0" rIns="221079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58135" y="1363291"/>
        <a:ext cx="5768309" cy="745862"/>
      </dsp:txXfrm>
    </dsp:sp>
    <dsp:sp modelId="{DED976A6-FCE1-43DC-BFF0-F90EDE57A301}">
      <dsp:nvSpPr>
        <dsp:cNvPr id="0" name=""/>
        <dsp:cNvSpPr/>
      </dsp:nvSpPr>
      <dsp:spPr>
        <a:xfrm>
          <a:off x="0" y="3006302"/>
          <a:ext cx="83557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60767-5FEE-408A-AAD4-198B8EEB7113}">
      <dsp:nvSpPr>
        <dsp:cNvPr id="0" name=""/>
        <dsp:cNvSpPr/>
      </dsp:nvSpPr>
      <dsp:spPr>
        <a:xfrm>
          <a:off x="417786" y="2593022"/>
          <a:ext cx="5849007" cy="826560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79" tIns="0" rIns="221079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</a:rPr>
            <a:t>Участие в общественной жизни факультета, университета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458135" y="2633371"/>
        <a:ext cx="5768309" cy="745862"/>
      </dsp:txXfrm>
    </dsp:sp>
    <dsp:sp modelId="{5F903241-F6B8-4BEB-95F3-A196F3C4243F}">
      <dsp:nvSpPr>
        <dsp:cNvPr id="0" name=""/>
        <dsp:cNvSpPr/>
      </dsp:nvSpPr>
      <dsp:spPr>
        <a:xfrm>
          <a:off x="0" y="4276382"/>
          <a:ext cx="8355725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529EA-4E8E-41E9-AED2-6BCAF6DFA354}">
      <dsp:nvSpPr>
        <dsp:cNvPr id="0" name=""/>
        <dsp:cNvSpPr/>
      </dsp:nvSpPr>
      <dsp:spPr>
        <a:xfrm>
          <a:off x="417786" y="3863102"/>
          <a:ext cx="5849007" cy="82656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79" tIns="0" rIns="221079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chemeClr val="tx1"/>
              </a:solidFill>
            </a:rPr>
            <a:t>Рейтинг</a:t>
          </a:r>
          <a:endParaRPr lang="ru-RU" sz="2800" b="0" kern="1200" dirty="0">
            <a:solidFill>
              <a:schemeClr val="tx1"/>
            </a:solidFill>
          </a:endParaRPr>
        </a:p>
      </dsp:txBody>
      <dsp:txXfrm>
        <a:off x="458135" y="3903451"/>
        <a:ext cx="5768309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E5E33-9971-4C4C-B2D5-B2606285888C}">
      <dsp:nvSpPr>
        <dsp:cNvPr id="0" name=""/>
        <dsp:cNvSpPr/>
      </dsp:nvSpPr>
      <dsp:spPr>
        <a:xfrm>
          <a:off x="1527390" y="527354"/>
          <a:ext cx="4458489" cy="4458489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Личные качества студента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812897" y="1193473"/>
        <a:ext cx="1512701" cy="1035006"/>
      </dsp:txXfrm>
    </dsp:sp>
    <dsp:sp modelId="{FC4F0F9A-C0A4-42B2-9B4C-E17E4B035CCE}">
      <dsp:nvSpPr>
        <dsp:cNvPr id="0" name=""/>
        <dsp:cNvSpPr/>
      </dsp:nvSpPr>
      <dsp:spPr>
        <a:xfrm>
          <a:off x="1539517" y="532099"/>
          <a:ext cx="4458489" cy="4458489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Активная жизненная позиция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4453458" y="2549034"/>
        <a:ext cx="1326931" cy="1119929"/>
      </dsp:txXfrm>
    </dsp:sp>
    <dsp:sp modelId="{91C7B932-7CE8-4CB5-8AAC-629344764437}">
      <dsp:nvSpPr>
        <dsp:cNvPr id="0" name=""/>
        <dsp:cNvSpPr/>
      </dsp:nvSpPr>
      <dsp:spPr>
        <a:xfrm>
          <a:off x="1539517" y="532099"/>
          <a:ext cx="4458489" cy="4458489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Семья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972603" y="3875966"/>
        <a:ext cx="1592317" cy="955390"/>
      </dsp:txXfrm>
    </dsp:sp>
    <dsp:sp modelId="{43DD1AAC-6D17-4936-81B9-FF364531656E}">
      <dsp:nvSpPr>
        <dsp:cNvPr id="0" name=""/>
        <dsp:cNvSpPr/>
      </dsp:nvSpPr>
      <dsp:spPr>
        <a:xfrm>
          <a:off x="1539517" y="532099"/>
          <a:ext cx="4458489" cy="4458489"/>
        </a:xfrm>
        <a:prstGeom prst="pie">
          <a:avLst>
            <a:gd name="adj1" fmla="val 7560000"/>
            <a:gd name="adj2" fmla="val 1188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Друзья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751826" y="2549034"/>
        <a:ext cx="1326931" cy="1119929"/>
      </dsp:txXfrm>
    </dsp:sp>
    <dsp:sp modelId="{53D12E18-9920-4677-9B9A-822E5D4437DB}">
      <dsp:nvSpPr>
        <dsp:cNvPr id="0" name=""/>
        <dsp:cNvSpPr/>
      </dsp:nvSpPr>
      <dsp:spPr>
        <a:xfrm>
          <a:off x="1539517" y="532099"/>
          <a:ext cx="4458489" cy="4458489"/>
        </a:xfrm>
        <a:prstGeom prst="pie">
          <a:avLst>
            <a:gd name="adj1" fmla="val 1188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Факультет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189714" y="1211488"/>
        <a:ext cx="1512701" cy="1035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94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28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65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370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04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810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570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798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505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699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89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2CD2-6D57-4F2D-BE9D-17DF1E4BD434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8E49D-3481-4191-AE29-29440BC59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3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accent1"/>
            </a:solidFill>
          </a:ln>
        </p:spPr>
        <p:txBody>
          <a:bodyPr anchor="t">
            <a:normAutofit/>
          </a:bodyPr>
          <a:lstStyle/>
          <a:p>
            <a:r>
              <a:rPr lang="ru-RU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ГРОДНЕНСКИЙ ГОСУДАРСТВЕННЫЙ УНИВЕРСИТЕТ</a:t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ИМЕНИ ЯНКИ КУПАЛЫ</a:t>
            </a:r>
            <a:b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ФИЗИКО-ТЕХНИЧЕСКИЙ ФАКУЛЬТЕТ</a:t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РОДИТЕЛЬСКОЕ СОБРАНИЕ</a:t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«О ВОСПИТАТЕЛЬНОЙ И ИДЕОЛОГИЧЕСКОЙ РАБОТЕ НА ФАКУЛЬТЕТЕ»</a:t>
            </a:r>
            <a:b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                                                                            </a:t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                                                                           Гаврилова Ирина Леонидовна</a:t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                                                            Заместитель декана по идеологической</a:t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                                                                                              и воспитательной работе</a:t>
            </a:r>
            <a:b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2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</a:b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27 ноября 2021 г.</a:t>
            </a:r>
            <a:endParaRPr lang="ru-RU" sz="24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633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УЧЕБНАЯ ДЕЯТЕЛЬНОСТЬ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52283035"/>
              </p:ext>
            </p:extLst>
          </p:nvPr>
        </p:nvGraphicFramePr>
        <p:xfrm>
          <a:off x="2049517" y="1290051"/>
          <a:ext cx="9304283" cy="503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330" y="2372052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72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НАУЧНАЯ ДЕЯТЕЛЬНОСТЬ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43372816"/>
              </p:ext>
            </p:extLst>
          </p:nvPr>
        </p:nvGraphicFramePr>
        <p:xfrm>
          <a:off x="1" y="1680100"/>
          <a:ext cx="9059139" cy="456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85" y="1963875"/>
            <a:ext cx="428625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921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46236" y="564444"/>
            <a:ext cx="10615449" cy="711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ИДЕОЛОГИЧЕСКАЯ И ВОСПИТАТЕЛЬНАЯ РАБОТА</a:t>
            </a:r>
            <a:endParaRPr lang="ru-R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3925953"/>
              </p:ext>
            </p:extLst>
          </p:nvPr>
        </p:nvGraphicFramePr>
        <p:xfrm>
          <a:off x="746236" y="1275648"/>
          <a:ext cx="8355725" cy="503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431" y="2095500"/>
            <a:ext cx="285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57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98" y="-144379"/>
            <a:ext cx="7897929" cy="71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7831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ФОРМУЛА УСПЕХА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8399668"/>
              </p:ext>
            </p:extLst>
          </p:nvPr>
        </p:nvGraphicFramePr>
        <p:xfrm>
          <a:off x="4151587" y="1198178"/>
          <a:ext cx="7693572" cy="530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лыбающееся лицо 5"/>
          <p:cNvSpPr/>
          <p:nvPr/>
        </p:nvSpPr>
        <p:spPr>
          <a:xfrm>
            <a:off x="7278412" y="3379808"/>
            <a:ext cx="1324304" cy="1324304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30812" y="3857294"/>
            <a:ext cx="10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73" y="2160029"/>
            <a:ext cx="2743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393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4444"/>
            <a:ext cx="10515600" cy="6773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ИНФОРМАЦИЯ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71101"/>
              </p:ext>
            </p:extLst>
          </p:nvPr>
        </p:nvGraphicFramePr>
        <p:xfrm>
          <a:off x="346843" y="1241777"/>
          <a:ext cx="11487808" cy="49698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720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99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5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1255">
                  <a:extLst>
                    <a:ext uri="{9D8B030D-6E8A-4147-A177-3AD203B41FA5}">
                      <a16:colId xmlns="" xmlns:a16="http://schemas.microsoft.com/office/drawing/2014/main" val="951347653"/>
                    </a:ext>
                  </a:extLst>
                </a:gridCol>
              </a:tblGrid>
              <a:tr h="4541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Рабочий телефон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E-mail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err="1" smtClean="0"/>
                        <a:t>Гачко</a:t>
                      </a:r>
                      <a:r>
                        <a:rPr lang="ru-RU" sz="1700" b="0" baseline="0" dirty="0" smtClean="0"/>
                        <a:t> Геннадий Алексеевич</a:t>
                      </a:r>
                      <a:endParaRPr lang="ru-RU" sz="1700" b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Декан</a:t>
                      </a:r>
                      <a:endParaRPr lang="en-US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398641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gachko@grsu.by</a:t>
                      </a:r>
                      <a:endParaRPr lang="ru-RU" sz="17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Валько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Наталья Георгиевна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декана</a:t>
                      </a:r>
                      <a:r>
                        <a:rPr lang="ru-RU" sz="17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учебной работе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398657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n.valko@grsu.by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Ассанович</a:t>
                      </a: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Борис </a:t>
                      </a:r>
                      <a:r>
                        <a:rPr lang="ru-RU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Алиевич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декана по научной работе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398657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59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Гаврилова Ирина Леонидовна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декана по идеологической и воспитательной работе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398657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igavr@grsu.by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679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err="1" smtClean="0"/>
                        <a:t>Самородов</a:t>
                      </a:r>
                      <a:r>
                        <a:rPr lang="ru-RU" sz="1700" b="0" baseline="0" dirty="0" smtClean="0"/>
                        <a:t> Андрей Павлович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/>
                        <a:t>Куратор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556770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a.samorodov@grsu.by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679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/>
                        <a:t>Васильев Сергей</a:t>
                      </a:r>
                      <a:r>
                        <a:rPr lang="ru-RU" sz="1700" b="0" baseline="0" dirty="0" smtClean="0"/>
                        <a:t> Валерьевич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/>
                        <a:t>Куратор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556770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s.vasilijev@grsu.by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DE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679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/>
                        <a:t>Пушкина</a:t>
                      </a:r>
                      <a:r>
                        <a:rPr lang="ru-RU" sz="1700" b="0" baseline="0" dirty="0" smtClean="0"/>
                        <a:t> Анастасия Константиновна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/>
                        <a:t>Куратор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556779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Pushkina_AK@grsu.by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70C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679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/>
                        <a:t>Воронич</a:t>
                      </a:r>
                      <a:r>
                        <a:rPr lang="ru-RU" sz="1700" b="0" baseline="0" dirty="0" smtClean="0"/>
                        <a:t> Виктор </a:t>
                      </a:r>
                      <a:r>
                        <a:rPr lang="ru-RU" sz="1700" b="0" baseline="0" dirty="0" err="1" smtClean="0"/>
                        <a:t>Емельянович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/>
                        <a:t>Куратор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688657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vworonich@grsu.by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1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7679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err="1" smtClean="0"/>
                        <a:t>Володенков</a:t>
                      </a:r>
                      <a:r>
                        <a:rPr lang="ru-RU" sz="1700" b="0" dirty="0" smtClean="0"/>
                        <a:t> Александр</a:t>
                      </a:r>
                      <a:r>
                        <a:rPr lang="ru-RU" sz="1700" b="0" baseline="0" dirty="0" smtClean="0"/>
                        <a:t> Павлович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dirty="0" smtClean="0"/>
                        <a:t>Куратор</a:t>
                      </a:r>
                      <a:endParaRPr lang="ru-RU" sz="17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+375 (152) 688657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a.volodenkov@grsu.by</a:t>
                      </a:r>
                      <a:endParaRPr lang="ru-RU" sz="17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EE0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16" y="-70461"/>
            <a:ext cx="1009413" cy="131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4728" y="-70461"/>
            <a:ext cx="1009413" cy="13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2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" y="980089"/>
            <a:ext cx="4637691" cy="5797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8235" y="1124609"/>
            <a:ext cx="5938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 ВНИМАНИЕ!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9369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168</Words>
  <Application>Microsoft Office PowerPoint</Application>
  <PresentationFormat>Произвольный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ГРОДНЕНСКИЙ ГОСУДАРСТВЕННЫЙ УНИВЕРСИТЕТ ИМЕНИ ЯНКИ КУПАЛЫ  ФИЗИКО-ТЕХНИЧЕСКИЙ ФАКУЛЬТЕТ  РОДИТЕЛЬСКОЕ СОБРАНИЕ  «О ВОСПИТАТЕЛЬНОЙ И ИДЕОЛОГИЧЕСКОЙ РАБОТЕ НА ФАКУЛЬТЕТЕ»                                                                                                                                                                              Гаврилова Ирина Леонидовна                                                                      Заместитель декана по идеологической                                                                                                и воспитательной работе  27 ноября 2021 г.</vt:lpstr>
      <vt:lpstr>УЧЕБНАЯ ДЕЯТЕЛЬНОСТЬ</vt:lpstr>
      <vt:lpstr>НАУЧНАЯ ДЕЯТЕЛЬНОСТЬ</vt:lpstr>
      <vt:lpstr>ИДЕОЛОГИЧЕСКАЯ И ВОСПИТАТЕЛЬНАЯ РАБОТА</vt:lpstr>
      <vt:lpstr>Презентация PowerPoint</vt:lpstr>
      <vt:lpstr>ФОРМУЛА УСПЕХА</vt:lpstr>
      <vt:lpstr>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УНИВЕРСИТЕТ МОИХ ВОЗМОЖНОСТЕЙ</dc:title>
  <dc:creator>Nastua</dc:creator>
  <cp:lastModifiedBy>Катя</cp:lastModifiedBy>
  <cp:revision>43</cp:revision>
  <dcterms:created xsi:type="dcterms:W3CDTF">2021-11-16T21:10:24Z</dcterms:created>
  <dcterms:modified xsi:type="dcterms:W3CDTF">2021-11-27T08:35:07Z</dcterms:modified>
</cp:coreProperties>
</file>