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1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7" r:id="rId8"/>
    <p:sldId id="264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0CA"/>
    <a:srgbClr val="41DEA8"/>
    <a:srgbClr val="49EE08"/>
    <a:srgbClr val="FFC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5" d="100"/>
          <a:sy n="85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9AE62-9FAA-4F74-AD9B-64490377D899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0D8E12A-6081-43B3-B24B-8C0B8337798B}">
      <dgm:prSet phldrT="[Текст]"/>
      <dgm:spPr/>
      <dgm:t>
        <a:bodyPr/>
        <a:lstStyle/>
        <a:p>
          <a:r>
            <a:rPr lang="ru-RU" b="0" i="0" dirty="0" smtClean="0">
              <a:solidFill>
                <a:schemeClr val="tx1"/>
              </a:solidFill>
            </a:rPr>
            <a:t>Совершенствование навыков организаторов</a:t>
          </a:r>
          <a:endParaRPr lang="ru-RU" b="0" dirty="0">
            <a:solidFill>
              <a:schemeClr val="tx1"/>
            </a:solidFill>
          </a:endParaRPr>
        </a:p>
      </dgm:t>
    </dgm:pt>
    <dgm:pt modelId="{7CA63C55-6DDC-41F9-9F12-DEB73E6BA6BE}" type="parTrans" cxnId="{A7F34A7C-85A9-4CBF-A584-3307B9C7EF90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1137CA63-9FC0-4CB9-AE05-3C30BE35A536}" type="sibTrans" cxnId="{A7F34A7C-85A9-4CBF-A584-3307B9C7EF90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C77CA0A7-FD2F-4BCC-B4A7-61D0008609D8}">
      <dgm:prSet phldrT="[Текст]"/>
      <dgm:spPr/>
      <dgm:t>
        <a:bodyPr/>
        <a:lstStyle/>
        <a:p>
          <a:r>
            <a:rPr lang="ru-RU" b="0" i="0" dirty="0" smtClean="0">
              <a:solidFill>
                <a:schemeClr val="tx1"/>
              </a:solidFill>
            </a:rPr>
            <a:t>Развитие творческих способностей</a:t>
          </a:r>
          <a:endParaRPr lang="ru-RU" b="0" dirty="0">
            <a:solidFill>
              <a:schemeClr val="tx1"/>
            </a:solidFill>
          </a:endParaRPr>
        </a:p>
      </dgm:t>
    </dgm:pt>
    <dgm:pt modelId="{C7F71AF3-3E21-4502-B3EC-604F38CD8B0A}" type="parTrans" cxnId="{98D884FE-1FA8-4729-BD61-239519C7216D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CBAF7B29-012B-48DF-A3D6-77EBDB5A75ED}" type="sibTrans" cxnId="{98D884FE-1FA8-4729-BD61-239519C7216D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6EE2FAE4-CCA2-430B-83F6-1045831A9826}">
      <dgm:prSet phldrT="[Текст]"/>
      <dgm:spPr/>
      <dgm:t>
        <a:bodyPr/>
        <a:lstStyle/>
        <a:p>
          <a:r>
            <a:rPr lang="ru-RU" b="0" i="0" dirty="0" smtClean="0">
              <a:solidFill>
                <a:schemeClr val="tx1"/>
              </a:solidFill>
            </a:rPr>
            <a:t>Получение навыков работы в коллективе</a:t>
          </a:r>
          <a:endParaRPr lang="ru-RU" b="0" dirty="0">
            <a:solidFill>
              <a:schemeClr val="tx1"/>
            </a:solidFill>
          </a:endParaRPr>
        </a:p>
      </dgm:t>
    </dgm:pt>
    <dgm:pt modelId="{9AECC1BD-E6B9-4095-B5BE-FE9792CCACAE}" type="parTrans" cxnId="{3D0BA49D-4B18-4895-AE3E-A8A000C4FF12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1D0D63BF-7A04-47A0-9F7D-856C93CF2A93}" type="sibTrans" cxnId="{3D0BA49D-4B18-4895-AE3E-A8A000C4FF12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ED2DF8E0-666C-45D4-9011-46A8BCA55D2F}">
      <dgm:prSet phldrT="[Текст]"/>
      <dgm:spPr/>
      <dgm:t>
        <a:bodyPr/>
        <a:lstStyle/>
        <a:p>
          <a:r>
            <a:rPr lang="ru-RU" b="0" i="0" dirty="0" smtClean="0">
              <a:solidFill>
                <a:schemeClr val="tx1"/>
              </a:solidFill>
            </a:rPr>
            <a:t>Формирование своего имиджа и факультета</a:t>
          </a:r>
          <a:endParaRPr lang="ru-RU" b="0" dirty="0">
            <a:solidFill>
              <a:schemeClr val="tx1"/>
            </a:solidFill>
          </a:endParaRPr>
        </a:p>
      </dgm:t>
    </dgm:pt>
    <dgm:pt modelId="{743542EE-CA88-4904-AA00-8FB379216CD8}" type="parTrans" cxnId="{0E1AD006-6564-48A3-B1E5-77807FDD1E42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6C20C40C-DD2D-44B3-9B3C-0D931C269C55}" type="sibTrans" cxnId="{0E1AD006-6564-48A3-B1E5-77807FDD1E42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CB88482C-3E10-49E5-91ED-B696C9A9538E}">
      <dgm:prSet phldrT="[Текст]"/>
      <dgm:spPr/>
      <dgm:t>
        <a:bodyPr/>
        <a:lstStyle/>
        <a:p>
          <a:r>
            <a:rPr lang="ru-RU" b="0" i="0" dirty="0" smtClean="0">
              <a:solidFill>
                <a:schemeClr val="tx1"/>
              </a:solidFill>
            </a:rPr>
            <a:t>Организация досуговой деятельности студентов</a:t>
          </a:r>
          <a:endParaRPr lang="ru-RU" b="0" dirty="0">
            <a:solidFill>
              <a:schemeClr val="tx1"/>
            </a:solidFill>
          </a:endParaRPr>
        </a:p>
      </dgm:t>
    </dgm:pt>
    <dgm:pt modelId="{E48ABCF1-73D6-486B-A4E6-AA6BA7B2A9CF}" type="parTrans" cxnId="{15CD282F-2013-4D2E-BC7F-34A84249BB20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18C1EF57-AA8A-49DD-97FD-55A962C80A8D}" type="sibTrans" cxnId="{15CD282F-2013-4D2E-BC7F-34A84249BB20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126CBCF2-15B7-455C-B7C1-301251CA6834}" type="pres">
      <dgm:prSet presAssocID="{DD39AE62-9FAA-4F74-AD9B-64490377D8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657541-E695-4E62-A6E9-3D1454D81028}" type="pres">
      <dgm:prSet presAssocID="{60D8E12A-6081-43B3-B24B-8C0B8337798B}" presName="node" presStyleLbl="node1" presStyleIdx="0" presStyleCnt="5" custLinFactNeighborY="1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31219-9687-4762-AAE8-49BBA6697B32}" type="pres">
      <dgm:prSet presAssocID="{1137CA63-9FC0-4CB9-AE05-3C30BE35A536}" presName="sibTrans" presStyleCnt="0"/>
      <dgm:spPr/>
    </dgm:pt>
    <dgm:pt modelId="{B510AE7D-0366-4C9A-A329-2DEF0BD72D00}" type="pres">
      <dgm:prSet presAssocID="{C77CA0A7-FD2F-4BCC-B4A7-61D0008609D8}" presName="node" presStyleLbl="node1" presStyleIdx="1" presStyleCnt="5" custLinFactNeighborY="1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5F796-4BDF-4DFA-AC94-AA0E5B2753D2}" type="pres">
      <dgm:prSet presAssocID="{CBAF7B29-012B-48DF-A3D6-77EBDB5A75ED}" presName="sibTrans" presStyleCnt="0"/>
      <dgm:spPr/>
    </dgm:pt>
    <dgm:pt modelId="{D7D10497-C5A1-4ED7-89D9-C519D1E60397}" type="pres">
      <dgm:prSet presAssocID="{6EE2FAE4-CCA2-430B-83F6-1045831A9826}" presName="node" presStyleLbl="node1" presStyleIdx="2" presStyleCnt="5" custLinFactNeighborY="1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3BBB1-9D2A-477B-9F0F-F41CF6EC4E51}" type="pres">
      <dgm:prSet presAssocID="{1D0D63BF-7A04-47A0-9F7D-856C93CF2A93}" presName="sibTrans" presStyleCnt="0"/>
      <dgm:spPr/>
    </dgm:pt>
    <dgm:pt modelId="{EBFE7B0A-1A3E-4121-AD43-EAFC6553ED08}" type="pres">
      <dgm:prSet presAssocID="{ED2DF8E0-666C-45D4-9011-46A8BCA55D2F}" presName="node" presStyleLbl="node1" presStyleIdx="3" presStyleCnt="5" custLinFactNeighborY="8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85BB5-F33F-43C7-9CAA-0187BF1C626E}" type="pres">
      <dgm:prSet presAssocID="{6C20C40C-DD2D-44B3-9B3C-0D931C269C55}" presName="sibTrans" presStyleCnt="0"/>
      <dgm:spPr/>
    </dgm:pt>
    <dgm:pt modelId="{9ADC6571-05D2-4B4E-885C-9224DF236928}" type="pres">
      <dgm:prSet presAssocID="{CB88482C-3E10-49E5-91ED-B696C9A9538E}" presName="node" presStyleLbl="node1" presStyleIdx="4" presStyleCnt="5" custLinFactNeighborY="8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A02165-0213-4745-93E7-667435388F91}" type="presOf" srcId="{6EE2FAE4-CCA2-430B-83F6-1045831A9826}" destId="{D7D10497-C5A1-4ED7-89D9-C519D1E60397}" srcOrd="0" destOrd="0" presId="urn:microsoft.com/office/officeart/2005/8/layout/default"/>
    <dgm:cxn modelId="{D0FA011A-4B55-48DF-9EC6-DACBB4A9FDFE}" type="presOf" srcId="{CB88482C-3E10-49E5-91ED-B696C9A9538E}" destId="{9ADC6571-05D2-4B4E-885C-9224DF236928}" srcOrd="0" destOrd="0" presId="urn:microsoft.com/office/officeart/2005/8/layout/default"/>
    <dgm:cxn modelId="{9CE5A192-B4A5-45D3-9753-5F37AA9AFA9D}" type="presOf" srcId="{DD39AE62-9FAA-4F74-AD9B-64490377D899}" destId="{126CBCF2-15B7-455C-B7C1-301251CA6834}" srcOrd="0" destOrd="0" presId="urn:microsoft.com/office/officeart/2005/8/layout/default"/>
    <dgm:cxn modelId="{0E1AD006-6564-48A3-B1E5-77807FDD1E42}" srcId="{DD39AE62-9FAA-4F74-AD9B-64490377D899}" destId="{ED2DF8E0-666C-45D4-9011-46A8BCA55D2F}" srcOrd="3" destOrd="0" parTransId="{743542EE-CA88-4904-AA00-8FB379216CD8}" sibTransId="{6C20C40C-DD2D-44B3-9B3C-0D931C269C55}"/>
    <dgm:cxn modelId="{36ECBA5A-B028-45C2-A203-35BC00713A7A}" type="presOf" srcId="{C77CA0A7-FD2F-4BCC-B4A7-61D0008609D8}" destId="{B510AE7D-0366-4C9A-A329-2DEF0BD72D00}" srcOrd="0" destOrd="0" presId="urn:microsoft.com/office/officeart/2005/8/layout/default"/>
    <dgm:cxn modelId="{15CD282F-2013-4D2E-BC7F-34A84249BB20}" srcId="{DD39AE62-9FAA-4F74-AD9B-64490377D899}" destId="{CB88482C-3E10-49E5-91ED-B696C9A9538E}" srcOrd="4" destOrd="0" parTransId="{E48ABCF1-73D6-486B-A4E6-AA6BA7B2A9CF}" sibTransId="{18C1EF57-AA8A-49DD-97FD-55A962C80A8D}"/>
    <dgm:cxn modelId="{98D884FE-1FA8-4729-BD61-239519C7216D}" srcId="{DD39AE62-9FAA-4F74-AD9B-64490377D899}" destId="{C77CA0A7-FD2F-4BCC-B4A7-61D0008609D8}" srcOrd="1" destOrd="0" parTransId="{C7F71AF3-3E21-4502-B3EC-604F38CD8B0A}" sibTransId="{CBAF7B29-012B-48DF-A3D6-77EBDB5A75ED}"/>
    <dgm:cxn modelId="{3D0BA49D-4B18-4895-AE3E-A8A000C4FF12}" srcId="{DD39AE62-9FAA-4F74-AD9B-64490377D899}" destId="{6EE2FAE4-CCA2-430B-83F6-1045831A9826}" srcOrd="2" destOrd="0" parTransId="{9AECC1BD-E6B9-4095-B5BE-FE9792CCACAE}" sibTransId="{1D0D63BF-7A04-47A0-9F7D-856C93CF2A93}"/>
    <dgm:cxn modelId="{61B4A625-861B-4507-A651-9222590D48DF}" type="presOf" srcId="{ED2DF8E0-666C-45D4-9011-46A8BCA55D2F}" destId="{EBFE7B0A-1A3E-4121-AD43-EAFC6553ED08}" srcOrd="0" destOrd="0" presId="urn:microsoft.com/office/officeart/2005/8/layout/default"/>
    <dgm:cxn modelId="{79D49DD9-F2BD-4A5E-BE8B-00B8BC138D9D}" type="presOf" srcId="{60D8E12A-6081-43B3-B24B-8C0B8337798B}" destId="{01657541-E695-4E62-A6E9-3D1454D81028}" srcOrd="0" destOrd="0" presId="urn:microsoft.com/office/officeart/2005/8/layout/default"/>
    <dgm:cxn modelId="{A7F34A7C-85A9-4CBF-A584-3307B9C7EF90}" srcId="{DD39AE62-9FAA-4F74-AD9B-64490377D899}" destId="{60D8E12A-6081-43B3-B24B-8C0B8337798B}" srcOrd="0" destOrd="0" parTransId="{7CA63C55-6DDC-41F9-9F12-DEB73E6BA6BE}" sibTransId="{1137CA63-9FC0-4CB9-AE05-3C30BE35A536}"/>
    <dgm:cxn modelId="{85668A3C-E21C-4613-9E82-8B93DA4C4EE0}" type="presParOf" srcId="{126CBCF2-15B7-455C-B7C1-301251CA6834}" destId="{01657541-E695-4E62-A6E9-3D1454D81028}" srcOrd="0" destOrd="0" presId="urn:microsoft.com/office/officeart/2005/8/layout/default"/>
    <dgm:cxn modelId="{F99CFA66-4010-45A5-9991-24CF5D597C2E}" type="presParOf" srcId="{126CBCF2-15B7-455C-B7C1-301251CA6834}" destId="{E3531219-9687-4762-AAE8-49BBA6697B32}" srcOrd="1" destOrd="0" presId="urn:microsoft.com/office/officeart/2005/8/layout/default"/>
    <dgm:cxn modelId="{96DD5C72-1281-4CCD-B8B8-0EED49EF0424}" type="presParOf" srcId="{126CBCF2-15B7-455C-B7C1-301251CA6834}" destId="{B510AE7D-0366-4C9A-A329-2DEF0BD72D00}" srcOrd="2" destOrd="0" presId="urn:microsoft.com/office/officeart/2005/8/layout/default"/>
    <dgm:cxn modelId="{F7D76575-08B6-4A97-815F-255DD47E6E4F}" type="presParOf" srcId="{126CBCF2-15B7-455C-B7C1-301251CA6834}" destId="{7B65F796-4BDF-4DFA-AC94-AA0E5B2753D2}" srcOrd="3" destOrd="0" presId="urn:microsoft.com/office/officeart/2005/8/layout/default"/>
    <dgm:cxn modelId="{0BC7CC35-D69D-4CD0-B6FA-BB1D805999F0}" type="presParOf" srcId="{126CBCF2-15B7-455C-B7C1-301251CA6834}" destId="{D7D10497-C5A1-4ED7-89D9-C519D1E60397}" srcOrd="4" destOrd="0" presId="urn:microsoft.com/office/officeart/2005/8/layout/default"/>
    <dgm:cxn modelId="{83A0A906-BD27-4FCA-9CF8-0A287A06A210}" type="presParOf" srcId="{126CBCF2-15B7-455C-B7C1-301251CA6834}" destId="{8ED3BBB1-9D2A-477B-9F0F-F41CF6EC4E51}" srcOrd="5" destOrd="0" presId="urn:microsoft.com/office/officeart/2005/8/layout/default"/>
    <dgm:cxn modelId="{FB4A7A79-3E4A-4C57-8D96-F49916316694}" type="presParOf" srcId="{126CBCF2-15B7-455C-B7C1-301251CA6834}" destId="{EBFE7B0A-1A3E-4121-AD43-EAFC6553ED08}" srcOrd="6" destOrd="0" presId="urn:microsoft.com/office/officeart/2005/8/layout/default"/>
    <dgm:cxn modelId="{2BECB360-24E9-4A71-84BF-675FC76FD05E}" type="presParOf" srcId="{126CBCF2-15B7-455C-B7C1-301251CA6834}" destId="{32685BB5-F33F-43C7-9CAA-0187BF1C626E}" srcOrd="7" destOrd="0" presId="urn:microsoft.com/office/officeart/2005/8/layout/default"/>
    <dgm:cxn modelId="{BDCAFF7B-DF24-45DE-9806-7123AA6FAFFF}" type="presParOf" srcId="{126CBCF2-15B7-455C-B7C1-301251CA6834}" destId="{9ADC6571-05D2-4B4E-885C-9224DF23692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270DA1-875B-4E33-964F-188604D1755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3BC09B6-7D48-468F-93D8-76212ED75AD6}">
      <dgm:prSet custT="1"/>
      <dgm:spPr/>
      <dgm:t>
        <a:bodyPr/>
        <a:lstStyle/>
        <a:p>
          <a:pPr algn="just"/>
          <a:r>
            <a:rPr lang="ru-RU" sz="2000" smtClean="0">
              <a:solidFill>
                <a:schemeClr val="tx1"/>
              </a:solidFill>
            </a:rPr>
            <a:t>участие в организации и проведении культурных, физкультурных, спортивных, зрелищных и других общественных мероприятий.</a:t>
          </a:r>
          <a:endParaRPr lang="ru-RU" sz="2000" dirty="0">
            <a:solidFill>
              <a:schemeClr val="tx1"/>
            </a:solidFill>
          </a:endParaRPr>
        </a:p>
      </dgm:t>
    </dgm:pt>
    <dgm:pt modelId="{CF9989FF-6910-421B-A770-F49EE5D5135C}" type="parTrans" cxnId="{EA612D4C-3C27-4B7D-8E99-E35B7C712068}">
      <dgm:prSet/>
      <dgm:spPr/>
      <dgm:t>
        <a:bodyPr/>
        <a:lstStyle/>
        <a:p>
          <a:pPr algn="just"/>
          <a:endParaRPr lang="ru-RU" sz="2800">
            <a:solidFill>
              <a:schemeClr val="tx1"/>
            </a:solidFill>
          </a:endParaRPr>
        </a:p>
      </dgm:t>
    </dgm:pt>
    <dgm:pt modelId="{A2E8D812-72A1-4E8E-B7C3-A2B966BC89A2}" type="sibTrans" cxnId="{EA612D4C-3C27-4B7D-8E99-E35B7C712068}">
      <dgm:prSet/>
      <dgm:spPr/>
      <dgm:t>
        <a:bodyPr/>
        <a:lstStyle/>
        <a:p>
          <a:pPr algn="just"/>
          <a:endParaRPr lang="ru-RU" sz="2800">
            <a:solidFill>
              <a:schemeClr val="tx1"/>
            </a:solidFill>
          </a:endParaRPr>
        </a:p>
      </dgm:t>
    </dgm:pt>
    <dgm:pt modelId="{93933A05-A0EB-4F0C-8A90-318CDC81727A}">
      <dgm:prSet custT="1"/>
      <dgm:spPr/>
      <dgm:t>
        <a:bodyPr/>
        <a:lstStyle/>
        <a:p>
          <a:pPr algn="just"/>
          <a:r>
            <a:rPr lang="ru-RU" sz="2000" smtClean="0">
              <a:solidFill>
                <a:schemeClr val="tx1"/>
              </a:solidFill>
            </a:rPr>
            <a:t>взаимодействие с государственными органами и общественными организациями, заинтересованными в осуществлении волонтерской деятельности в молодежной среде;</a:t>
          </a:r>
          <a:endParaRPr lang="ru-RU" sz="2000" dirty="0">
            <a:solidFill>
              <a:schemeClr val="tx1"/>
            </a:solidFill>
          </a:endParaRPr>
        </a:p>
      </dgm:t>
    </dgm:pt>
    <dgm:pt modelId="{87CE2337-A92C-43B8-B142-F3FA14B0D278}" type="sibTrans" cxnId="{2C4005D2-0447-4F52-AD73-D17593E3D761}">
      <dgm:prSet/>
      <dgm:spPr/>
      <dgm:t>
        <a:bodyPr/>
        <a:lstStyle/>
        <a:p>
          <a:pPr algn="just"/>
          <a:endParaRPr lang="ru-RU" sz="2800">
            <a:solidFill>
              <a:schemeClr val="tx1"/>
            </a:solidFill>
          </a:endParaRPr>
        </a:p>
      </dgm:t>
    </dgm:pt>
    <dgm:pt modelId="{4D4BEF85-F226-46E2-A61E-07696F3400F6}" type="parTrans" cxnId="{2C4005D2-0447-4F52-AD73-D17593E3D761}">
      <dgm:prSet/>
      <dgm:spPr/>
      <dgm:t>
        <a:bodyPr/>
        <a:lstStyle/>
        <a:p>
          <a:pPr algn="just"/>
          <a:endParaRPr lang="ru-RU" sz="2800">
            <a:solidFill>
              <a:schemeClr val="tx1"/>
            </a:solidFill>
          </a:endParaRPr>
        </a:p>
      </dgm:t>
    </dgm:pt>
    <dgm:pt modelId="{3058E552-189C-4A21-9BE5-9F3C5CBBBF9F}">
      <dgm:prSet custT="1"/>
      <dgm:spPr/>
      <dgm:t>
        <a:bodyPr/>
        <a:lstStyle/>
        <a:p>
          <a:pPr algn="just"/>
          <a:r>
            <a:rPr lang="ru-RU" sz="2000" smtClean="0">
              <a:solidFill>
                <a:schemeClr val="tx1"/>
              </a:solidFill>
            </a:rPr>
            <a:t>пропаганда здорового образа жизни среди учащейся молодежи;</a:t>
          </a:r>
          <a:endParaRPr lang="ru-RU" sz="2000" dirty="0">
            <a:solidFill>
              <a:schemeClr val="tx1"/>
            </a:solidFill>
          </a:endParaRPr>
        </a:p>
      </dgm:t>
    </dgm:pt>
    <dgm:pt modelId="{BDD3ED18-3301-4713-999A-E64D75F692D7}" type="parTrans" cxnId="{1FC68AB5-F860-40C9-BA53-AF8A2EF37EBA}">
      <dgm:prSet/>
      <dgm:spPr/>
      <dgm:t>
        <a:bodyPr/>
        <a:lstStyle/>
        <a:p>
          <a:pPr algn="just"/>
          <a:endParaRPr lang="ru-RU" sz="2800">
            <a:solidFill>
              <a:schemeClr val="tx1"/>
            </a:solidFill>
          </a:endParaRPr>
        </a:p>
      </dgm:t>
    </dgm:pt>
    <dgm:pt modelId="{8A09C9C5-28CF-42AD-AFEA-8E09742F1940}" type="sibTrans" cxnId="{1FC68AB5-F860-40C9-BA53-AF8A2EF37EBA}">
      <dgm:prSet/>
      <dgm:spPr/>
      <dgm:t>
        <a:bodyPr/>
        <a:lstStyle/>
        <a:p>
          <a:pPr algn="just"/>
          <a:endParaRPr lang="ru-RU" sz="2800">
            <a:solidFill>
              <a:schemeClr val="tx1"/>
            </a:solidFill>
          </a:endParaRPr>
        </a:p>
      </dgm:t>
    </dgm:pt>
    <dgm:pt modelId="{383CBBA7-2B2A-468B-B8BB-76DD584BE5B5}">
      <dgm:prSet custT="1"/>
      <dgm:spPr/>
      <dgm:t>
        <a:bodyPr/>
        <a:lstStyle/>
        <a:p>
          <a:pPr algn="just"/>
          <a:r>
            <a:rPr lang="ru-RU" sz="2000" smtClean="0">
              <a:solidFill>
                <a:schemeClr val="tx1"/>
              </a:solidFill>
            </a:rPr>
            <a:t>помощь бездомным животным, охрана окружающей среды;</a:t>
          </a:r>
          <a:endParaRPr lang="ru-RU" sz="2000">
            <a:solidFill>
              <a:schemeClr val="tx1"/>
            </a:solidFill>
          </a:endParaRPr>
        </a:p>
      </dgm:t>
    </dgm:pt>
    <dgm:pt modelId="{7DEE82E0-3966-43D2-B3E0-A63375D980C8}" type="parTrans" cxnId="{7A10368F-9815-4A4D-9729-ECF3296E0B3A}">
      <dgm:prSet/>
      <dgm:spPr/>
      <dgm:t>
        <a:bodyPr/>
        <a:lstStyle/>
        <a:p>
          <a:pPr algn="just"/>
          <a:endParaRPr lang="ru-RU" sz="2800">
            <a:solidFill>
              <a:schemeClr val="tx1"/>
            </a:solidFill>
          </a:endParaRPr>
        </a:p>
      </dgm:t>
    </dgm:pt>
    <dgm:pt modelId="{14D9C572-0A9F-4723-861B-18191C664EC3}" type="sibTrans" cxnId="{7A10368F-9815-4A4D-9729-ECF3296E0B3A}">
      <dgm:prSet/>
      <dgm:spPr/>
      <dgm:t>
        <a:bodyPr/>
        <a:lstStyle/>
        <a:p>
          <a:pPr algn="just"/>
          <a:endParaRPr lang="ru-RU" sz="2800">
            <a:solidFill>
              <a:schemeClr val="tx1"/>
            </a:solidFill>
          </a:endParaRPr>
        </a:p>
      </dgm:t>
    </dgm:pt>
    <dgm:pt modelId="{EF1E6359-3484-4DDB-B12F-7DA48DDF4BC1}">
      <dgm:prSet custT="1"/>
      <dgm:spPr/>
      <dgm:t>
        <a:bodyPr/>
        <a:lstStyle/>
        <a:p>
          <a:pPr algn="just"/>
          <a:r>
            <a:rPr lang="ru-RU" sz="2000" smtClean="0">
              <a:solidFill>
                <a:schemeClr val="tx1"/>
              </a:solidFill>
            </a:rPr>
            <a:t>шефская помощь ветеранам Великой Отечественной войны и одиноким пожилым людям;</a:t>
          </a:r>
          <a:endParaRPr lang="ru-RU" sz="2000" dirty="0">
            <a:solidFill>
              <a:schemeClr val="tx1"/>
            </a:solidFill>
          </a:endParaRPr>
        </a:p>
      </dgm:t>
    </dgm:pt>
    <dgm:pt modelId="{98D713D8-2630-417D-B8C7-812549060DD5}" type="parTrans" cxnId="{569400E1-DD3B-44BD-80E8-0F7786308BAB}">
      <dgm:prSet/>
      <dgm:spPr/>
      <dgm:t>
        <a:bodyPr/>
        <a:lstStyle/>
        <a:p>
          <a:pPr algn="just"/>
          <a:endParaRPr lang="ru-RU" sz="2800">
            <a:solidFill>
              <a:schemeClr val="tx1"/>
            </a:solidFill>
          </a:endParaRPr>
        </a:p>
      </dgm:t>
    </dgm:pt>
    <dgm:pt modelId="{13911BEA-7898-4D4D-95ED-83ECD7DEE9E9}" type="sibTrans" cxnId="{569400E1-DD3B-44BD-80E8-0F7786308BAB}">
      <dgm:prSet/>
      <dgm:spPr/>
      <dgm:t>
        <a:bodyPr/>
        <a:lstStyle/>
        <a:p>
          <a:pPr algn="just"/>
          <a:endParaRPr lang="ru-RU" sz="2800">
            <a:solidFill>
              <a:schemeClr val="tx1"/>
            </a:solidFill>
          </a:endParaRPr>
        </a:p>
      </dgm:t>
    </dgm:pt>
    <dgm:pt modelId="{B51941FC-6544-41C0-B90A-B7DFF8B8F17C}">
      <dgm:prSet custT="1"/>
      <dgm:spPr/>
      <dgm:t>
        <a:bodyPr/>
        <a:lstStyle/>
        <a:p>
          <a:pPr algn="just"/>
          <a:r>
            <a:rPr lang="ru-RU" sz="2000" smtClean="0">
              <a:solidFill>
                <a:schemeClr val="tx1"/>
              </a:solidFill>
            </a:rPr>
            <a:t>шефская помощь интернатным учреждениям г. Гродно и Гродненской области;</a:t>
          </a:r>
          <a:endParaRPr lang="ru-RU" sz="2000">
            <a:solidFill>
              <a:schemeClr val="tx1"/>
            </a:solidFill>
          </a:endParaRPr>
        </a:p>
      </dgm:t>
    </dgm:pt>
    <dgm:pt modelId="{6570AAD9-9B35-4967-8A30-A0946FDAE25B}" type="parTrans" cxnId="{C889556E-7AD1-4285-8662-D68086F7628E}">
      <dgm:prSet/>
      <dgm:spPr/>
      <dgm:t>
        <a:bodyPr/>
        <a:lstStyle/>
        <a:p>
          <a:pPr algn="just"/>
          <a:endParaRPr lang="ru-RU" sz="2800">
            <a:solidFill>
              <a:schemeClr val="tx1"/>
            </a:solidFill>
          </a:endParaRPr>
        </a:p>
      </dgm:t>
    </dgm:pt>
    <dgm:pt modelId="{80DF878C-3672-4E37-B9B8-23E1AFDA06E5}" type="sibTrans" cxnId="{C889556E-7AD1-4285-8662-D68086F7628E}">
      <dgm:prSet/>
      <dgm:spPr/>
      <dgm:t>
        <a:bodyPr/>
        <a:lstStyle/>
        <a:p>
          <a:pPr algn="just"/>
          <a:endParaRPr lang="ru-RU" sz="2800">
            <a:solidFill>
              <a:schemeClr val="tx1"/>
            </a:solidFill>
          </a:endParaRPr>
        </a:p>
      </dgm:t>
    </dgm:pt>
    <dgm:pt modelId="{A452665C-9B4A-49A8-A2D3-B254D302CC4A}">
      <dgm:prSet custT="1"/>
      <dgm:spPr/>
      <dgm:t>
        <a:bodyPr/>
        <a:lstStyle/>
        <a:p>
          <a:pPr algn="just"/>
          <a:r>
            <a:rPr lang="ru-RU" sz="2000" smtClean="0">
              <a:solidFill>
                <a:schemeClr val="tx1"/>
              </a:solidFill>
            </a:rPr>
            <a:t>помощь тяжелобольным людям;</a:t>
          </a:r>
          <a:endParaRPr lang="ru-RU" sz="2000">
            <a:solidFill>
              <a:schemeClr val="tx1"/>
            </a:solidFill>
          </a:endParaRPr>
        </a:p>
      </dgm:t>
    </dgm:pt>
    <dgm:pt modelId="{DF3FA32C-9F8F-4AD8-AC7B-152188B0DC5D}" type="parTrans" cxnId="{DE1B340E-2F4C-4B4C-A78A-995C0E79BEA1}">
      <dgm:prSet/>
      <dgm:spPr/>
      <dgm:t>
        <a:bodyPr/>
        <a:lstStyle/>
        <a:p>
          <a:pPr algn="just"/>
          <a:endParaRPr lang="ru-RU" sz="2800">
            <a:solidFill>
              <a:schemeClr val="tx1"/>
            </a:solidFill>
          </a:endParaRPr>
        </a:p>
      </dgm:t>
    </dgm:pt>
    <dgm:pt modelId="{6DD4F5F1-5C1C-4A43-87E7-0CB56B8BB400}" type="sibTrans" cxnId="{DE1B340E-2F4C-4B4C-A78A-995C0E79BEA1}">
      <dgm:prSet/>
      <dgm:spPr/>
      <dgm:t>
        <a:bodyPr/>
        <a:lstStyle/>
        <a:p>
          <a:pPr algn="just"/>
          <a:endParaRPr lang="ru-RU" sz="2800">
            <a:solidFill>
              <a:schemeClr val="tx1"/>
            </a:solidFill>
          </a:endParaRPr>
        </a:p>
      </dgm:t>
    </dgm:pt>
    <dgm:pt modelId="{5195A9DF-99D8-47B0-AE1C-A4D477AC3208}">
      <dgm:prSet custT="1"/>
      <dgm:spPr/>
      <dgm:t>
        <a:bodyPr/>
        <a:lstStyle/>
        <a:p>
          <a:pPr algn="just"/>
          <a:r>
            <a:rPr lang="ru-RU" sz="2000" smtClean="0">
              <a:solidFill>
                <a:schemeClr val="tx1"/>
              </a:solidFill>
            </a:rPr>
            <a:t>помощь детям с ограниченными возможностями, детям-сиротам и детям, оставшимся без попечения родителей;</a:t>
          </a:r>
          <a:endParaRPr lang="ru-RU" sz="2000" dirty="0">
            <a:solidFill>
              <a:schemeClr val="tx1"/>
            </a:solidFill>
          </a:endParaRPr>
        </a:p>
      </dgm:t>
    </dgm:pt>
    <dgm:pt modelId="{5B75910E-4816-4CD3-A6F3-B6E03D031457}" type="parTrans" cxnId="{435C7903-E900-4180-9391-390DBAB87FC9}">
      <dgm:prSet/>
      <dgm:spPr/>
      <dgm:t>
        <a:bodyPr/>
        <a:lstStyle/>
        <a:p>
          <a:pPr algn="just"/>
          <a:endParaRPr lang="ru-RU" sz="2800">
            <a:solidFill>
              <a:schemeClr val="tx1"/>
            </a:solidFill>
          </a:endParaRPr>
        </a:p>
      </dgm:t>
    </dgm:pt>
    <dgm:pt modelId="{B984152F-BDF2-4142-B5C4-B69F665D294E}" type="sibTrans" cxnId="{435C7903-E900-4180-9391-390DBAB87FC9}">
      <dgm:prSet/>
      <dgm:spPr/>
      <dgm:t>
        <a:bodyPr/>
        <a:lstStyle/>
        <a:p>
          <a:pPr algn="just"/>
          <a:endParaRPr lang="ru-RU" sz="2800">
            <a:solidFill>
              <a:schemeClr val="tx1"/>
            </a:solidFill>
          </a:endParaRPr>
        </a:p>
      </dgm:t>
    </dgm:pt>
    <dgm:pt modelId="{7DACF3A5-0760-48D3-9C56-51F3B38D7A32}" type="pres">
      <dgm:prSet presAssocID="{BA270DA1-875B-4E33-964F-188604D175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D17317-2B22-496C-BE0C-10927642ADF3}" type="pres">
      <dgm:prSet presAssocID="{5195A9DF-99D8-47B0-AE1C-A4D477AC3208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52163-E987-4B4F-96EB-6E5AEF3A9FAF}" type="pres">
      <dgm:prSet presAssocID="{B984152F-BDF2-4142-B5C4-B69F665D294E}" presName="spacer" presStyleCnt="0"/>
      <dgm:spPr/>
    </dgm:pt>
    <dgm:pt modelId="{C7C51297-BA0C-4622-9FB0-E0CF8C518994}" type="pres">
      <dgm:prSet presAssocID="{A452665C-9B4A-49A8-A2D3-B254D302CC4A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DB1B2-5772-4018-A249-DE337C63C7E8}" type="pres">
      <dgm:prSet presAssocID="{6DD4F5F1-5C1C-4A43-87E7-0CB56B8BB400}" presName="spacer" presStyleCnt="0"/>
      <dgm:spPr/>
    </dgm:pt>
    <dgm:pt modelId="{D3D7BB9B-1CE6-4E21-B3C6-F067293A1393}" type="pres">
      <dgm:prSet presAssocID="{B51941FC-6544-41C0-B90A-B7DFF8B8F17C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95969-FFC4-4810-8D64-93E300AFBBE1}" type="pres">
      <dgm:prSet presAssocID="{80DF878C-3672-4E37-B9B8-23E1AFDA06E5}" presName="spacer" presStyleCnt="0"/>
      <dgm:spPr/>
    </dgm:pt>
    <dgm:pt modelId="{27F54B28-FC4B-452D-A8F1-1546DD858C15}" type="pres">
      <dgm:prSet presAssocID="{EF1E6359-3484-4DDB-B12F-7DA48DDF4BC1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74AB9-9BCC-4CAB-956F-1B201DE43A97}" type="pres">
      <dgm:prSet presAssocID="{13911BEA-7898-4D4D-95ED-83ECD7DEE9E9}" presName="spacer" presStyleCnt="0"/>
      <dgm:spPr/>
    </dgm:pt>
    <dgm:pt modelId="{C785061C-931A-4ACF-AF2E-B76701AD2FF6}" type="pres">
      <dgm:prSet presAssocID="{383CBBA7-2B2A-468B-B8BB-76DD584BE5B5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1FE36-ADB9-4F4F-A614-B036339ACE28}" type="pres">
      <dgm:prSet presAssocID="{14D9C572-0A9F-4723-861B-18191C664EC3}" presName="spacer" presStyleCnt="0"/>
      <dgm:spPr/>
    </dgm:pt>
    <dgm:pt modelId="{0B371217-70D1-4CF4-9F07-FECAEF688CAD}" type="pres">
      <dgm:prSet presAssocID="{3058E552-189C-4A21-9BE5-9F3C5CBBBF9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7EE53-9462-4EC7-B9B9-E6283C5357D6}" type="pres">
      <dgm:prSet presAssocID="{8A09C9C5-28CF-42AD-AFEA-8E09742F1940}" presName="spacer" presStyleCnt="0"/>
      <dgm:spPr/>
    </dgm:pt>
    <dgm:pt modelId="{E20542B1-D3CE-4E68-AAF9-EB6075F40FFE}" type="pres">
      <dgm:prSet presAssocID="{93933A05-A0EB-4F0C-8A90-318CDC8172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CBC5F-0F73-4629-BBCF-0AA018CCBF54}" type="pres">
      <dgm:prSet presAssocID="{87CE2337-A92C-43B8-B142-F3FA14B0D278}" presName="spacer" presStyleCnt="0"/>
      <dgm:spPr/>
    </dgm:pt>
    <dgm:pt modelId="{8C7B3FB6-9DBB-4768-B935-179F91A74C00}" type="pres">
      <dgm:prSet presAssocID="{F3BC09B6-7D48-468F-93D8-76212ED75AD6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9400E1-DD3B-44BD-80E8-0F7786308BAB}" srcId="{BA270DA1-875B-4E33-964F-188604D17550}" destId="{EF1E6359-3484-4DDB-B12F-7DA48DDF4BC1}" srcOrd="3" destOrd="0" parTransId="{98D713D8-2630-417D-B8C7-812549060DD5}" sibTransId="{13911BEA-7898-4D4D-95ED-83ECD7DEE9E9}"/>
    <dgm:cxn modelId="{E17FFBCE-5D80-431F-B829-CBCA07215679}" type="presOf" srcId="{BA270DA1-875B-4E33-964F-188604D17550}" destId="{7DACF3A5-0760-48D3-9C56-51F3B38D7A32}" srcOrd="0" destOrd="0" presId="urn:microsoft.com/office/officeart/2005/8/layout/vList2"/>
    <dgm:cxn modelId="{779E1CD0-552D-4EE2-BC9A-3C12736D0E15}" type="presOf" srcId="{EF1E6359-3484-4DDB-B12F-7DA48DDF4BC1}" destId="{27F54B28-FC4B-452D-A8F1-1546DD858C15}" srcOrd="0" destOrd="0" presId="urn:microsoft.com/office/officeart/2005/8/layout/vList2"/>
    <dgm:cxn modelId="{DE1B340E-2F4C-4B4C-A78A-995C0E79BEA1}" srcId="{BA270DA1-875B-4E33-964F-188604D17550}" destId="{A452665C-9B4A-49A8-A2D3-B254D302CC4A}" srcOrd="1" destOrd="0" parTransId="{DF3FA32C-9F8F-4AD8-AC7B-152188B0DC5D}" sibTransId="{6DD4F5F1-5C1C-4A43-87E7-0CB56B8BB400}"/>
    <dgm:cxn modelId="{C889556E-7AD1-4285-8662-D68086F7628E}" srcId="{BA270DA1-875B-4E33-964F-188604D17550}" destId="{B51941FC-6544-41C0-B90A-B7DFF8B8F17C}" srcOrd="2" destOrd="0" parTransId="{6570AAD9-9B35-4967-8A30-A0946FDAE25B}" sibTransId="{80DF878C-3672-4E37-B9B8-23E1AFDA06E5}"/>
    <dgm:cxn modelId="{EA612D4C-3C27-4B7D-8E99-E35B7C712068}" srcId="{BA270DA1-875B-4E33-964F-188604D17550}" destId="{F3BC09B6-7D48-468F-93D8-76212ED75AD6}" srcOrd="7" destOrd="0" parTransId="{CF9989FF-6910-421B-A770-F49EE5D5135C}" sibTransId="{A2E8D812-72A1-4E8E-B7C3-A2B966BC89A2}"/>
    <dgm:cxn modelId="{0D5FBDC4-16DA-4525-8198-09A8DDF69796}" type="presOf" srcId="{F3BC09B6-7D48-468F-93D8-76212ED75AD6}" destId="{8C7B3FB6-9DBB-4768-B935-179F91A74C00}" srcOrd="0" destOrd="0" presId="urn:microsoft.com/office/officeart/2005/8/layout/vList2"/>
    <dgm:cxn modelId="{589A1D19-1DD9-4919-A83F-B106B5412768}" type="presOf" srcId="{B51941FC-6544-41C0-B90A-B7DFF8B8F17C}" destId="{D3D7BB9B-1CE6-4E21-B3C6-F067293A1393}" srcOrd="0" destOrd="0" presId="urn:microsoft.com/office/officeart/2005/8/layout/vList2"/>
    <dgm:cxn modelId="{2C4005D2-0447-4F52-AD73-D17593E3D761}" srcId="{BA270DA1-875B-4E33-964F-188604D17550}" destId="{93933A05-A0EB-4F0C-8A90-318CDC81727A}" srcOrd="6" destOrd="0" parTransId="{4D4BEF85-F226-46E2-A61E-07696F3400F6}" sibTransId="{87CE2337-A92C-43B8-B142-F3FA14B0D278}"/>
    <dgm:cxn modelId="{1FC68AB5-F860-40C9-BA53-AF8A2EF37EBA}" srcId="{BA270DA1-875B-4E33-964F-188604D17550}" destId="{3058E552-189C-4A21-9BE5-9F3C5CBBBF9F}" srcOrd="5" destOrd="0" parTransId="{BDD3ED18-3301-4713-999A-E64D75F692D7}" sibTransId="{8A09C9C5-28CF-42AD-AFEA-8E09742F1940}"/>
    <dgm:cxn modelId="{435C7903-E900-4180-9391-390DBAB87FC9}" srcId="{BA270DA1-875B-4E33-964F-188604D17550}" destId="{5195A9DF-99D8-47B0-AE1C-A4D477AC3208}" srcOrd="0" destOrd="0" parTransId="{5B75910E-4816-4CD3-A6F3-B6E03D031457}" sibTransId="{B984152F-BDF2-4142-B5C4-B69F665D294E}"/>
    <dgm:cxn modelId="{C9D80E6C-0BAF-4FEE-8D0C-E6D30B1BD2F1}" type="presOf" srcId="{383CBBA7-2B2A-468B-B8BB-76DD584BE5B5}" destId="{C785061C-931A-4ACF-AF2E-B76701AD2FF6}" srcOrd="0" destOrd="0" presId="urn:microsoft.com/office/officeart/2005/8/layout/vList2"/>
    <dgm:cxn modelId="{7A10368F-9815-4A4D-9729-ECF3296E0B3A}" srcId="{BA270DA1-875B-4E33-964F-188604D17550}" destId="{383CBBA7-2B2A-468B-B8BB-76DD584BE5B5}" srcOrd="4" destOrd="0" parTransId="{7DEE82E0-3966-43D2-B3E0-A63375D980C8}" sibTransId="{14D9C572-0A9F-4723-861B-18191C664EC3}"/>
    <dgm:cxn modelId="{414041FB-ABEE-45F2-B3EB-8B889BDDB450}" type="presOf" srcId="{3058E552-189C-4A21-9BE5-9F3C5CBBBF9F}" destId="{0B371217-70D1-4CF4-9F07-FECAEF688CAD}" srcOrd="0" destOrd="0" presId="urn:microsoft.com/office/officeart/2005/8/layout/vList2"/>
    <dgm:cxn modelId="{B06D3F61-CB66-4FAA-B77E-70F1196B1D90}" type="presOf" srcId="{93933A05-A0EB-4F0C-8A90-318CDC81727A}" destId="{E20542B1-D3CE-4E68-AAF9-EB6075F40FFE}" srcOrd="0" destOrd="0" presId="urn:microsoft.com/office/officeart/2005/8/layout/vList2"/>
    <dgm:cxn modelId="{4B6F7A2C-1495-4AA4-8B8D-F2689CBA32C7}" type="presOf" srcId="{A452665C-9B4A-49A8-A2D3-B254D302CC4A}" destId="{C7C51297-BA0C-4622-9FB0-E0CF8C518994}" srcOrd="0" destOrd="0" presId="urn:microsoft.com/office/officeart/2005/8/layout/vList2"/>
    <dgm:cxn modelId="{ACFDDD15-B232-4BEE-91C7-D0A02B38B24C}" type="presOf" srcId="{5195A9DF-99D8-47B0-AE1C-A4D477AC3208}" destId="{25D17317-2B22-496C-BE0C-10927642ADF3}" srcOrd="0" destOrd="0" presId="urn:microsoft.com/office/officeart/2005/8/layout/vList2"/>
    <dgm:cxn modelId="{C72F0088-4ECB-4FC1-AD75-0EC6A39CEACA}" type="presParOf" srcId="{7DACF3A5-0760-48D3-9C56-51F3B38D7A32}" destId="{25D17317-2B22-496C-BE0C-10927642ADF3}" srcOrd="0" destOrd="0" presId="urn:microsoft.com/office/officeart/2005/8/layout/vList2"/>
    <dgm:cxn modelId="{9D637541-B884-4EF7-9FE0-55DD61FE9F28}" type="presParOf" srcId="{7DACF3A5-0760-48D3-9C56-51F3B38D7A32}" destId="{5F052163-E987-4B4F-96EB-6E5AEF3A9FAF}" srcOrd="1" destOrd="0" presId="urn:microsoft.com/office/officeart/2005/8/layout/vList2"/>
    <dgm:cxn modelId="{4D24BF46-F4DF-4FD1-9BF9-C3B591BDC170}" type="presParOf" srcId="{7DACF3A5-0760-48D3-9C56-51F3B38D7A32}" destId="{C7C51297-BA0C-4622-9FB0-E0CF8C518994}" srcOrd="2" destOrd="0" presId="urn:microsoft.com/office/officeart/2005/8/layout/vList2"/>
    <dgm:cxn modelId="{6A5A0C6C-83D3-467F-9A3E-71967E59DF5C}" type="presParOf" srcId="{7DACF3A5-0760-48D3-9C56-51F3B38D7A32}" destId="{68EDB1B2-5772-4018-A249-DE337C63C7E8}" srcOrd="3" destOrd="0" presId="urn:microsoft.com/office/officeart/2005/8/layout/vList2"/>
    <dgm:cxn modelId="{E49E18DB-32DB-4296-83A6-2AA1FAB8C5A4}" type="presParOf" srcId="{7DACF3A5-0760-48D3-9C56-51F3B38D7A32}" destId="{D3D7BB9B-1CE6-4E21-B3C6-F067293A1393}" srcOrd="4" destOrd="0" presId="urn:microsoft.com/office/officeart/2005/8/layout/vList2"/>
    <dgm:cxn modelId="{00AD9366-3BDB-4838-9232-D4D2B436D3D8}" type="presParOf" srcId="{7DACF3A5-0760-48D3-9C56-51F3B38D7A32}" destId="{2CE95969-FFC4-4810-8D64-93E300AFBBE1}" srcOrd="5" destOrd="0" presId="urn:microsoft.com/office/officeart/2005/8/layout/vList2"/>
    <dgm:cxn modelId="{53E401C6-247C-4618-82C5-E35C15A6A6FE}" type="presParOf" srcId="{7DACF3A5-0760-48D3-9C56-51F3B38D7A32}" destId="{27F54B28-FC4B-452D-A8F1-1546DD858C15}" srcOrd="6" destOrd="0" presId="urn:microsoft.com/office/officeart/2005/8/layout/vList2"/>
    <dgm:cxn modelId="{A41A79B6-7185-4184-B94F-B8AA122FC3B4}" type="presParOf" srcId="{7DACF3A5-0760-48D3-9C56-51F3B38D7A32}" destId="{40074AB9-9BCC-4CAB-956F-1B201DE43A97}" srcOrd="7" destOrd="0" presId="urn:microsoft.com/office/officeart/2005/8/layout/vList2"/>
    <dgm:cxn modelId="{1F0854FC-3EA7-4E30-A911-DDCC9927C555}" type="presParOf" srcId="{7DACF3A5-0760-48D3-9C56-51F3B38D7A32}" destId="{C785061C-931A-4ACF-AF2E-B76701AD2FF6}" srcOrd="8" destOrd="0" presId="urn:microsoft.com/office/officeart/2005/8/layout/vList2"/>
    <dgm:cxn modelId="{3E322058-B058-4982-A913-4EDCCF71CBA3}" type="presParOf" srcId="{7DACF3A5-0760-48D3-9C56-51F3B38D7A32}" destId="{3D41FE36-ADB9-4F4F-A614-B036339ACE28}" srcOrd="9" destOrd="0" presId="urn:microsoft.com/office/officeart/2005/8/layout/vList2"/>
    <dgm:cxn modelId="{AC4157CC-9847-40D1-9DD6-9CC483E29BEF}" type="presParOf" srcId="{7DACF3A5-0760-48D3-9C56-51F3B38D7A32}" destId="{0B371217-70D1-4CF4-9F07-FECAEF688CAD}" srcOrd="10" destOrd="0" presId="urn:microsoft.com/office/officeart/2005/8/layout/vList2"/>
    <dgm:cxn modelId="{C703D3BE-9020-4A70-BF01-066B0A1D194B}" type="presParOf" srcId="{7DACF3A5-0760-48D3-9C56-51F3B38D7A32}" destId="{F6B7EE53-9462-4EC7-B9B9-E6283C5357D6}" srcOrd="11" destOrd="0" presId="urn:microsoft.com/office/officeart/2005/8/layout/vList2"/>
    <dgm:cxn modelId="{6FAD4947-426E-4E43-8A91-C6DAB2CF27D9}" type="presParOf" srcId="{7DACF3A5-0760-48D3-9C56-51F3B38D7A32}" destId="{E20542B1-D3CE-4E68-AAF9-EB6075F40FFE}" srcOrd="12" destOrd="0" presId="urn:microsoft.com/office/officeart/2005/8/layout/vList2"/>
    <dgm:cxn modelId="{04EFB5B6-AAAD-4EC9-BFA7-E939EE1AD7A6}" type="presParOf" srcId="{7DACF3A5-0760-48D3-9C56-51F3B38D7A32}" destId="{73FCBC5F-0F73-4629-BBCF-0AA018CCBF54}" srcOrd="13" destOrd="0" presId="urn:microsoft.com/office/officeart/2005/8/layout/vList2"/>
    <dgm:cxn modelId="{DBE02DDF-1440-4B72-A874-9790714963B8}" type="presParOf" srcId="{7DACF3A5-0760-48D3-9C56-51F3B38D7A32}" destId="{8C7B3FB6-9DBB-4768-B935-179F91A74C0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295D2F-1767-42B1-8CD6-31B44456FE9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C82C963-6620-4BAE-8F13-5A50352A59B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+mj-lt"/>
            </a:rPr>
            <a:t>Социально-правовая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9AC54760-9A0A-4C39-A9AC-F42437E7CD91}" type="parTrans" cxnId="{D7282A84-BC4D-4385-AFB6-B4F8D5FE2D51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7EB88566-9A91-4C1E-B07A-6C34F4974C8C}" type="sibTrans" cxnId="{D7282A84-BC4D-4385-AFB6-B4F8D5FE2D51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685EEFF7-75A5-4C5D-AACA-2B4701E20C84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+mj-lt"/>
            </a:rPr>
            <a:t>юридическая консультация, рассмотрение жалоб по всем проблемам, связанным с учебным процессом и проживанием  в общежитии, обеспечение материальной помощью социально незащищенных студентов, распределение среди студентов путевок на оздоровительные кампании санатории Гродненской области и в целом по РБ.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B9182F8A-BE6A-4290-A703-0B44BAA2F6BD}" type="parTrans" cxnId="{5C50CB63-4F2C-4EB0-96A2-94B8B71E8138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03766C9B-C147-4996-82BE-1EC6FC6DBE11}" type="sibTrans" cxnId="{5C50CB63-4F2C-4EB0-96A2-94B8B71E8138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33EEBE69-EFE6-4165-AE52-5E7A42BE82A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+mj-lt"/>
            </a:rPr>
            <a:t>Культурно-массовая и спортивно-туристическая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3410ADF5-4E7F-4D4B-89F6-B6510CC8DBD6}" type="parTrans" cxnId="{2F7214D6-52D0-4BCC-B826-DC901E6A1922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5634155E-3EF5-42E8-83E4-C4925E159F2E}" type="sibTrans" cxnId="{2F7214D6-52D0-4BCC-B826-DC901E6A1922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13377224-5674-4BAF-829D-281CD7D62C91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+mj-lt"/>
            </a:rPr>
            <a:t>организация различного рода мероприятий – спортивных, образовательных, развлекательных. Кроме того, в профсоюзной организации можно получить  льготные билеты в театры и на концерты, пригласительные в кинотеатры и т.д.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33757D0F-32A9-4B98-B3C1-BFD257D58F78}" type="parTrans" cxnId="{23F18CEC-C6F0-47D8-9F97-D31F0121B8CA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D240C236-596F-4801-8BFD-0B7D22D1FB08}" type="sibTrans" cxnId="{23F18CEC-C6F0-47D8-9F97-D31F0121B8CA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2B29D82F-4968-42CA-A177-4AB452BDC98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+mj-lt"/>
            </a:rPr>
            <a:t>Информационная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AEAC2C38-89E7-4F9D-9EFB-C40D197A919F}" type="parTrans" cxnId="{5F5D99C0-F330-4743-B2F7-5EAA71C1B7E5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0159DC6A-3304-475C-99CE-96861959CF70}" type="sibTrans" cxnId="{5F5D99C0-F330-4743-B2F7-5EAA71C1B7E5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9444E4DE-C799-495E-8968-45A95F8A1FA0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+mj-lt"/>
            </a:rPr>
            <a:t>оповещение студентов о различных мероприятиях, деятельности организаций и о событиях в университете, важных для молодежи.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8306C4D3-5734-4566-B3BC-5AA2C5E5B694}" type="parTrans" cxnId="{9604F23E-852E-4FBB-8B4C-09F43EEEC373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19DF389B-C4DB-4EE6-8392-3B7BA9141D16}" type="sibTrans" cxnId="{9604F23E-852E-4FBB-8B4C-09F43EEEC373}">
      <dgm:prSet/>
      <dgm:spPr/>
      <dgm:t>
        <a:bodyPr/>
        <a:lstStyle/>
        <a:p>
          <a:endParaRPr lang="ru-RU">
            <a:solidFill>
              <a:schemeClr val="tx1"/>
            </a:solidFill>
            <a:latin typeface="+mj-lt"/>
          </a:endParaRPr>
        </a:p>
      </dgm:t>
    </dgm:pt>
    <dgm:pt modelId="{4DE5C9F4-95A9-4DB7-A520-F31B6D474CEC}" type="pres">
      <dgm:prSet presAssocID="{F5295D2F-1767-42B1-8CD6-31B44456FE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2ACDC9-DA4B-4ABB-8A56-56EFFCEDEC89}" type="pres">
      <dgm:prSet presAssocID="{9C82C963-6620-4BAE-8F13-5A50352A59B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BE893-B146-413E-9EE6-EA990FF6509D}" type="pres">
      <dgm:prSet presAssocID="{9C82C963-6620-4BAE-8F13-5A50352A59B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D05B1-FD07-4110-8FB6-FE3D6A48323E}" type="pres">
      <dgm:prSet presAssocID="{33EEBE69-EFE6-4165-AE52-5E7A42BE82A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994EE-8047-4B96-AD2A-6AFCC0357256}" type="pres">
      <dgm:prSet presAssocID="{33EEBE69-EFE6-4165-AE52-5E7A42BE82A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CE4AD-4391-45DE-A8A2-F39349C792EB}" type="pres">
      <dgm:prSet presAssocID="{2B29D82F-4968-42CA-A177-4AB452BDC98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14162-10C2-45D8-8826-FCF099A744ED}" type="pres">
      <dgm:prSet presAssocID="{2B29D82F-4968-42CA-A177-4AB452BDC98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8ACC18-16C3-40C0-9677-12726540A0F9}" type="presOf" srcId="{33EEBE69-EFE6-4165-AE52-5E7A42BE82A0}" destId="{905D05B1-FD07-4110-8FB6-FE3D6A48323E}" srcOrd="0" destOrd="0" presId="urn:microsoft.com/office/officeart/2005/8/layout/vList2"/>
    <dgm:cxn modelId="{175B5D0E-7300-4F87-A9C3-FDD3EFDF5671}" type="presOf" srcId="{2B29D82F-4968-42CA-A177-4AB452BDC989}" destId="{2EFCE4AD-4391-45DE-A8A2-F39349C792EB}" srcOrd="0" destOrd="0" presId="urn:microsoft.com/office/officeart/2005/8/layout/vList2"/>
    <dgm:cxn modelId="{5C50CB63-4F2C-4EB0-96A2-94B8B71E8138}" srcId="{9C82C963-6620-4BAE-8F13-5A50352A59BB}" destId="{685EEFF7-75A5-4C5D-AACA-2B4701E20C84}" srcOrd="0" destOrd="0" parTransId="{B9182F8A-BE6A-4290-A703-0B44BAA2F6BD}" sibTransId="{03766C9B-C147-4996-82BE-1EC6FC6DBE11}"/>
    <dgm:cxn modelId="{5F5D99C0-F330-4743-B2F7-5EAA71C1B7E5}" srcId="{F5295D2F-1767-42B1-8CD6-31B44456FE92}" destId="{2B29D82F-4968-42CA-A177-4AB452BDC989}" srcOrd="2" destOrd="0" parTransId="{AEAC2C38-89E7-4F9D-9EFB-C40D197A919F}" sibTransId="{0159DC6A-3304-475C-99CE-96861959CF70}"/>
    <dgm:cxn modelId="{011B53D5-CD30-4A5E-9A94-B57E9C6348BD}" type="presOf" srcId="{685EEFF7-75A5-4C5D-AACA-2B4701E20C84}" destId="{51CBE893-B146-413E-9EE6-EA990FF6509D}" srcOrd="0" destOrd="0" presId="urn:microsoft.com/office/officeart/2005/8/layout/vList2"/>
    <dgm:cxn modelId="{984CC09C-EE76-4799-A1FF-69C2FEEAA4F1}" type="presOf" srcId="{9444E4DE-C799-495E-8968-45A95F8A1FA0}" destId="{0B814162-10C2-45D8-8826-FCF099A744ED}" srcOrd="0" destOrd="0" presId="urn:microsoft.com/office/officeart/2005/8/layout/vList2"/>
    <dgm:cxn modelId="{9604F23E-852E-4FBB-8B4C-09F43EEEC373}" srcId="{2B29D82F-4968-42CA-A177-4AB452BDC989}" destId="{9444E4DE-C799-495E-8968-45A95F8A1FA0}" srcOrd="0" destOrd="0" parTransId="{8306C4D3-5734-4566-B3BC-5AA2C5E5B694}" sibTransId="{19DF389B-C4DB-4EE6-8392-3B7BA9141D16}"/>
    <dgm:cxn modelId="{DB9B0BED-909A-4401-893F-E3305E1E8CF1}" type="presOf" srcId="{F5295D2F-1767-42B1-8CD6-31B44456FE92}" destId="{4DE5C9F4-95A9-4DB7-A520-F31B6D474CEC}" srcOrd="0" destOrd="0" presId="urn:microsoft.com/office/officeart/2005/8/layout/vList2"/>
    <dgm:cxn modelId="{8B8E69E3-4232-4CF5-967D-64A75D623A1F}" type="presOf" srcId="{13377224-5674-4BAF-829D-281CD7D62C91}" destId="{010994EE-8047-4B96-AD2A-6AFCC0357256}" srcOrd="0" destOrd="0" presId="urn:microsoft.com/office/officeart/2005/8/layout/vList2"/>
    <dgm:cxn modelId="{D7282A84-BC4D-4385-AFB6-B4F8D5FE2D51}" srcId="{F5295D2F-1767-42B1-8CD6-31B44456FE92}" destId="{9C82C963-6620-4BAE-8F13-5A50352A59BB}" srcOrd="0" destOrd="0" parTransId="{9AC54760-9A0A-4C39-A9AC-F42437E7CD91}" sibTransId="{7EB88566-9A91-4C1E-B07A-6C34F4974C8C}"/>
    <dgm:cxn modelId="{23F18CEC-C6F0-47D8-9F97-D31F0121B8CA}" srcId="{33EEBE69-EFE6-4165-AE52-5E7A42BE82A0}" destId="{13377224-5674-4BAF-829D-281CD7D62C91}" srcOrd="0" destOrd="0" parTransId="{33757D0F-32A9-4B98-B3C1-BFD257D58F78}" sibTransId="{D240C236-596F-4801-8BFD-0B7D22D1FB08}"/>
    <dgm:cxn modelId="{FF002B0E-A9D2-46A6-A635-CB85A5890592}" type="presOf" srcId="{9C82C963-6620-4BAE-8F13-5A50352A59BB}" destId="{2A2ACDC9-DA4B-4ABB-8A56-56EFFCEDEC89}" srcOrd="0" destOrd="0" presId="urn:microsoft.com/office/officeart/2005/8/layout/vList2"/>
    <dgm:cxn modelId="{2F7214D6-52D0-4BCC-B826-DC901E6A1922}" srcId="{F5295D2F-1767-42B1-8CD6-31B44456FE92}" destId="{33EEBE69-EFE6-4165-AE52-5E7A42BE82A0}" srcOrd="1" destOrd="0" parTransId="{3410ADF5-4E7F-4D4B-89F6-B6510CC8DBD6}" sibTransId="{5634155E-3EF5-42E8-83E4-C4925E159F2E}"/>
    <dgm:cxn modelId="{CF3D8553-DE14-4BD4-A5DE-64CFAC35F898}" type="presParOf" srcId="{4DE5C9F4-95A9-4DB7-A520-F31B6D474CEC}" destId="{2A2ACDC9-DA4B-4ABB-8A56-56EFFCEDEC89}" srcOrd="0" destOrd="0" presId="urn:microsoft.com/office/officeart/2005/8/layout/vList2"/>
    <dgm:cxn modelId="{8E845FB9-40FE-4788-A109-14A678DB4A4F}" type="presParOf" srcId="{4DE5C9F4-95A9-4DB7-A520-F31B6D474CEC}" destId="{51CBE893-B146-413E-9EE6-EA990FF6509D}" srcOrd="1" destOrd="0" presId="urn:microsoft.com/office/officeart/2005/8/layout/vList2"/>
    <dgm:cxn modelId="{08302E15-1528-4292-967D-19E2C0E90550}" type="presParOf" srcId="{4DE5C9F4-95A9-4DB7-A520-F31B6D474CEC}" destId="{905D05B1-FD07-4110-8FB6-FE3D6A48323E}" srcOrd="2" destOrd="0" presId="urn:microsoft.com/office/officeart/2005/8/layout/vList2"/>
    <dgm:cxn modelId="{C645405A-ADCD-4D7B-B814-98B23A78ECC0}" type="presParOf" srcId="{4DE5C9F4-95A9-4DB7-A520-F31B6D474CEC}" destId="{010994EE-8047-4B96-AD2A-6AFCC0357256}" srcOrd="3" destOrd="0" presId="urn:microsoft.com/office/officeart/2005/8/layout/vList2"/>
    <dgm:cxn modelId="{329F38E1-60FB-490A-8108-45AC47D60C81}" type="presParOf" srcId="{4DE5C9F4-95A9-4DB7-A520-F31B6D474CEC}" destId="{2EFCE4AD-4391-45DE-A8A2-F39349C792EB}" srcOrd="4" destOrd="0" presId="urn:microsoft.com/office/officeart/2005/8/layout/vList2"/>
    <dgm:cxn modelId="{65F27106-3151-498A-9265-B8CF7316041F}" type="presParOf" srcId="{4DE5C9F4-95A9-4DB7-A520-F31B6D474CEC}" destId="{0B814162-10C2-45D8-8826-FCF099A744E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920E20-1B36-4EA4-B50D-0714D41ADF28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5A0F561-9F79-4D67-A183-3B7494B3ED6E}">
      <dgm:prSet phldrT="[Текст]"/>
      <dgm:spPr>
        <a:solidFill>
          <a:srgbClr val="FFC61B"/>
        </a:solidFill>
      </dgm:spPr>
      <dgm:t>
        <a:bodyPr/>
        <a:lstStyle/>
        <a:p>
          <a:pPr algn="ctr"/>
          <a:r>
            <a:rPr lang="ru-RU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Студия эстрадного пения </a:t>
          </a:r>
          <a:r>
            <a: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«УНИ-</a:t>
          </a:r>
          <a:r>
            <a:rPr lang="en-US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SONG</a:t>
          </a:r>
          <a:r>
            <a: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7F2B54-BCA9-4B7F-8CFE-60E9409DFC93}" type="parTrans" cxnId="{F22E7D79-7145-4A41-8499-16140C5BD58D}">
      <dgm:prSet/>
      <dgm:spPr/>
      <dgm:t>
        <a:bodyPr/>
        <a:lstStyle/>
        <a:p>
          <a:pPr algn="ctr"/>
          <a:endParaRPr lang="ru-RU" b="0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C0FF41-2482-43AC-8C61-B3527F42CEAA}" type="sibTrans" cxnId="{F22E7D79-7145-4A41-8499-16140C5BD58D}">
      <dgm:prSet/>
      <dgm:spPr/>
      <dgm:t>
        <a:bodyPr/>
        <a:lstStyle/>
        <a:p>
          <a:pPr algn="ctr"/>
          <a:endParaRPr lang="ru-RU" b="0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1FC25F-3EF9-4FF6-95FA-AF5CBDDFDA0C}">
      <dgm:prSet phldrT="[Текст]"/>
      <dgm:spPr/>
      <dgm:t>
        <a:bodyPr/>
        <a:lstStyle/>
        <a:p>
          <a:pPr algn="ctr"/>
          <a:r>
            <a:rPr lang="ru-RU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«Народный» клуб славянских единоборств </a:t>
          </a:r>
          <a:r>
            <a: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«АРИДАН»</a:t>
          </a:r>
          <a:endParaRPr lang="ru-RU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33B4EB-C0D9-478F-A70C-0AE892053626}" type="parTrans" cxnId="{775A68EA-C9F5-4190-AC6A-757149B7C6F6}">
      <dgm:prSet/>
      <dgm:spPr/>
      <dgm:t>
        <a:bodyPr/>
        <a:lstStyle/>
        <a:p>
          <a:pPr algn="ctr"/>
          <a:endParaRPr lang="ru-RU" b="0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4EA0C-5144-42B7-AB5E-3B1ED97F6060}" type="sibTrans" cxnId="{775A68EA-C9F5-4190-AC6A-757149B7C6F6}">
      <dgm:prSet/>
      <dgm:spPr/>
      <dgm:t>
        <a:bodyPr/>
        <a:lstStyle/>
        <a:p>
          <a:pPr algn="ctr"/>
          <a:endParaRPr lang="ru-RU" b="0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B2DAAE-9456-46E7-A11B-0E272ABAB690}">
      <dgm:prSet phldrT="[Текст]"/>
      <dgm:spPr/>
      <dgm:t>
        <a:bodyPr/>
        <a:lstStyle/>
        <a:p>
          <a:pPr algn="ctr"/>
          <a:r>
            <a:rPr lang="ru-RU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Студия разговорного жанра </a:t>
          </a:r>
          <a:r>
            <a: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«КОНФЕРАНС»</a:t>
          </a:r>
          <a:endParaRPr lang="ru-RU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D602A-29C4-470F-BA14-1EE473983F4B}" type="parTrans" cxnId="{25682E3A-5423-4707-A052-6CCBC7494C5D}">
      <dgm:prSet/>
      <dgm:spPr/>
      <dgm:t>
        <a:bodyPr/>
        <a:lstStyle/>
        <a:p>
          <a:pPr algn="ctr"/>
          <a:endParaRPr lang="ru-RU" b="0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DC1579-16ED-4ABC-AE8F-1D3198FE7208}" type="sibTrans" cxnId="{25682E3A-5423-4707-A052-6CCBC7494C5D}">
      <dgm:prSet/>
      <dgm:spPr/>
      <dgm:t>
        <a:bodyPr/>
        <a:lstStyle/>
        <a:p>
          <a:pPr algn="ctr"/>
          <a:endParaRPr lang="ru-RU" b="0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2E50E-CCD8-452D-AC0A-5397DA6BEDB8}">
      <dgm:prSet/>
      <dgm:spPr/>
      <dgm:t>
        <a:bodyPr/>
        <a:lstStyle/>
        <a:p>
          <a:pPr algn="ctr"/>
          <a:r>
            <a:rPr lang="ru-RU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Театр моды </a:t>
          </a:r>
          <a:r>
            <a: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«УНИ-</a:t>
          </a:r>
          <a:r>
            <a:rPr lang="en-US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</a:t>
          </a:r>
          <a:r>
            <a: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427E5B-7B49-45D4-AADD-1C15194BBB0E}" type="parTrans" cxnId="{BFDCBC94-D3CF-4510-92B0-DE280ED50E5E}">
      <dgm:prSet/>
      <dgm:spPr/>
      <dgm:t>
        <a:bodyPr/>
        <a:lstStyle/>
        <a:p>
          <a:pPr algn="ctr"/>
          <a:endParaRPr lang="ru-RU" b="0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62479C-40C7-4156-AB6B-DBDDF1D738F2}" type="sibTrans" cxnId="{BFDCBC94-D3CF-4510-92B0-DE280ED50E5E}">
      <dgm:prSet/>
      <dgm:spPr/>
      <dgm:t>
        <a:bodyPr/>
        <a:lstStyle/>
        <a:p>
          <a:pPr algn="ctr"/>
          <a:endParaRPr lang="ru-RU" b="0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DF8D2E-3EDF-4823-8F0E-2B27726CDB64}" type="pres">
      <dgm:prSet presAssocID="{2D920E20-1B36-4EA4-B50D-0714D41ADF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FB09E3-0895-4B20-90ED-EEC949641756}" type="pres">
      <dgm:prSet presAssocID="{65A0F561-9F79-4D67-A183-3B7494B3ED6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E1B72-F6A3-44FA-A0FD-5FBF7543D5CA}" type="pres">
      <dgm:prSet presAssocID="{4EC0FF41-2482-43AC-8C61-B3527F42CEAA}" presName="spacer" presStyleCnt="0"/>
      <dgm:spPr/>
    </dgm:pt>
    <dgm:pt modelId="{AA3ABFEA-601E-4E8A-AE48-002F7C7364DB}" type="pres">
      <dgm:prSet presAssocID="{921FC25F-3EF9-4FF6-95FA-AF5CBDDFDA0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A5F8F-CE10-44A5-B80E-C481FBE1386C}" type="pres">
      <dgm:prSet presAssocID="{D724EA0C-5144-42B7-AB5E-3B1ED97F6060}" presName="spacer" presStyleCnt="0"/>
      <dgm:spPr/>
    </dgm:pt>
    <dgm:pt modelId="{04D3C78E-1A39-4829-9ED5-092894E39E13}" type="pres">
      <dgm:prSet presAssocID="{0EB2DAAE-9456-46E7-A11B-0E272ABAB6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D74CB-B31F-4C98-859D-F2A753D46951}" type="pres">
      <dgm:prSet presAssocID="{F8DC1579-16ED-4ABC-AE8F-1D3198FE7208}" presName="spacer" presStyleCnt="0"/>
      <dgm:spPr/>
    </dgm:pt>
    <dgm:pt modelId="{8712F0DE-518D-45F0-9D91-31DA3F6C09B3}" type="pres">
      <dgm:prSet presAssocID="{E1C2E50E-CCD8-452D-AC0A-5397DA6BEDB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DCBC94-D3CF-4510-92B0-DE280ED50E5E}" srcId="{2D920E20-1B36-4EA4-B50D-0714D41ADF28}" destId="{E1C2E50E-CCD8-452D-AC0A-5397DA6BEDB8}" srcOrd="3" destOrd="0" parTransId="{3B427E5B-7B49-45D4-AADD-1C15194BBB0E}" sibTransId="{AA62479C-40C7-4156-AB6B-DBDDF1D738F2}"/>
    <dgm:cxn modelId="{F22E7D79-7145-4A41-8499-16140C5BD58D}" srcId="{2D920E20-1B36-4EA4-B50D-0714D41ADF28}" destId="{65A0F561-9F79-4D67-A183-3B7494B3ED6E}" srcOrd="0" destOrd="0" parTransId="{747F2B54-BCA9-4B7F-8CFE-60E9409DFC93}" sibTransId="{4EC0FF41-2482-43AC-8C61-B3527F42CEAA}"/>
    <dgm:cxn modelId="{25682E3A-5423-4707-A052-6CCBC7494C5D}" srcId="{2D920E20-1B36-4EA4-B50D-0714D41ADF28}" destId="{0EB2DAAE-9456-46E7-A11B-0E272ABAB690}" srcOrd="2" destOrd="0" parTransId="{495D602A-29C4-470F-BA14-1EE473983F4B}" sibTransId="{F8DC1579-16ED-4ABC-AE8F-1D3198FE7208}"/>
    <dgm:cxn modelId="{75694A37-10DE-4BCB-82E4-DBBDF4086CEE}" type="presOf" srcId="{E1C2E50E-CCD8-452D-AC0A-5397DA6BEDB8}" destId="{8712F0DE-518D-45F0-9D91-31DA3F6C09B3}" srcOrd="0" destOrd="0" presId="urn:microsoft.com/office/officeart/2005/8/layout/vList2"/>
    <dgm:cxn modelId="{7D12AB0A-D4BA-488B-87C2-79FCD5FE16A4}" type="presOf" srcId="{0EB2DAAE-9456-46E7-A11B-0E272ABAB690}" destId="{04D3C78E-1A39-4829-9ED5-092894E39E13}" srcOrd="0" destOrd="0" presId="urn:microsoft.com/office/officeart/2005/8/layout/vList2"/>
    <dgm:cxn modelId="{5375E0D3-8E09-45EA-B70F-16FB44A80FB2}" type="presOf" srcId="{921FC25F-3EF9-4FF6-95FA-AF5CBDDFDA0C}" destId="{AA3ABFEA-601E-4E8A-AE48-002F7C7364DB}" srcOrd="0" destOrd="0" presId="urn:microsoft.com/office/officeart/2005/8/layout/vList2"/>
    <dgm:cxn modelId="{775A68EA-C9F5-4190-AC6A-757149B7C6F6}" srcId="{2D920E20-1B36-4EA4-B50D-0714D41ADF28}" destId="{921FC25F-3EF9-4FF6-95FA-AF5CBDDFDA0C}" srcOrd="1" destOrd="0" parTransId="{0933B4EB-C0D9-478F-A70C-0AE892053626}" sibTransId="{D724EA0C-5144-42B7-AB5E-3B1ED97F6060}"/>
    <dgm:cxn modelId="{376EB973-AEBF-4EC0-9700-D082DA3FB315}" type="presOf" srcId="{2D920E20-1B36-4EA4-B50D-0714D41ADF28}" destId="{B5DF8D2E-3EDF-4823-8F0E-2B27726CDB64}" srcOrd="0" destOrd="0" presId="urn:microsoft.com/office/officeart/2005/8/layout/vList2"/>
    <dgm:cxn modelId="{15F9CBE3-5499-49E4-8B7A-06C90387F2B1}" type="presOf" srcId="{65A0F561-9F79-4D67-A183-3B7494B3ED6E}" destId="{C3FB09E3-0895-4B20-90ED-EEC949641756}" srcOrd="0" destOrd="0" presId="urn:microsoft.com/office/officeart/2005/8/layout/vList2"/>
    <dgm:cxn modelId="{C08784BB-AFE6-416B-8723-8AF8912D40CC}" type="presParOf" srcId="{B5DF8D2E-3EDF-4823-8F0E-2B27726CDB64}" destId="{C3FB09E3-0895-4B20-90ED-EEC949641756}" srcOrd="0" destOrd="0" presId="urn:microsoft.com/office/officeart/2005/8/layout/vList2"/>
    <dgm:cxn modelId="{F955A476-EFF0-476E-8F40-F457226521E7}" type="presParOf" srcId="{B5DF8D2E-3EDF-4823-8F0E-2B27726CDB64}" destId="{25AE1B72-F6A3-44FA-A0FD-5FBF7543D5CA}" srcOrd="1" destOrd="0" presId="urn:microsoft.com/office/officeart/2005/8/layout/vList2"/>
    <dgm:cxn modelId="{E7C50542-F4DF-4B27-9FA6-B53B7B864EF4}" type="presParOf" srcId="{B5DF8D2E-3EDF-4823-8F0E-2B27726CDB64}" destId="{AA3ABFEA-601E-4E8A-AE48-002F7C7364DB}" srcOrd="2" destOrd="0" presId="urn:microsoft.com/office/officeart/2005/8/layout/vList2"/>
    <dgm:cxn modelId="{3DAE2299-E3FB-4850-85F7-AA1E71DC3F78}" type="presParOf" srcId="{B5DF8D2E-3EDF-4823-8F0E-2B27726CDB64}" destId="{413A5F8F-CE10-44A5-B80E-C481FBE1386C}" srcOrd="3" destOrd="0" presId="urn:microsoft.com/office/officeart/2005/8/layout/vList2"/>
    <dgm:cxn modelId="{65941661-0D6A-456C-ADF5-C464A8C28275}" type="presParOf" srcId="{B5DF8D2E-3EDF-4823-8F0E-2B27726CDB64}" destId="{04D3C78E-1A39-4829-9ED5-092894E39E13}" srcOrd="4" destOrd="0" presId="urn:microsoft.com/office/officeart/2005/8/layout/vList2"/>
    <dgm:cxn modelId="{8AF19EFA-7D6C-4977-A2C5-D53F40618B3E}" type="presParOf" srcId="{B5DF8D2E-3EDF-4823-8F0E-2B27726CDB64}" destId="{026D74CB-B31F-4C98-859D-F2A753D46951}" srcOrd="5" destOrd="0" presId="urn:microsoft.com/office/officeart/2005/8/layout/vList2"/>
    <dgm:cxn modelId="{9CB90933-40DC-4E07-A47A-35F77F431EFC}" type="presParOf" srcId="{B5DF8D2E-3EDF-4823-8F0E-2B27726CDB64}" destId="{8712F0DE-518D-45F0-9D91-31DA3F6C09B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920E20-1B36-4EA4-B50D-0714D41ADF28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5A0F561-9F79-4D67-A183-3B7494B3ED6E}">
      <dgm:prSet phldrT="[Текст]" custT="1"/>
      <dgm:spPr/>
      <dgm:t>
        <a:bodyPr/>
        <a:lstStyle/>
        <a:p>
          <a:pPr algn="ctr"/>
          <a:r>
            <a:rPr lang="ru-RU" sz="19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Студенческий театр </a:t>
          </a:r>
          <a:r>
            <a:rPr lang="ru-RU" sz="19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«ВЕРНИСАЖ»</a:t>
          </a:r>
          <a:endParaRPr lang="ru-RU" sz="1900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7F2B54-BCA9-4B7F-8CFE-60E9409DFC93}" type="parTrans" cxnId="{F22E7D79-7145-4A41-8499-16140C5BD58D}">
      <dgm:prSet/>
      <dgm:spPr/>
      <dgm:t>
        <a:bodyPr/>
        <a:lstStyle/>
        <a:p>
          <a:pPr algn="ctr"/>
          <a:endParaRPr lang="ru-RU" sz="1900" b="0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C0FF41-2482-43AC-8C61-B3527F42CEAA}" type="sibTrans" cxnId="{F22E7D79-7145-4A41-8499-16140C5BD58D}">
      <dgm:prSet/>
      <dgm:spPr/>
      <dgm:t>
        <a:bodyPr/>
        <a:lstStyle/>
        <a:p>
          <a:pPr algn="ctr"/>
          <a:endParaRPr lang="ru-RU" sz="1900" b="0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1FC25F-3EF9-4FF6-95FA-AF5CBDDFDA0C}">
      <dgm:prSet phldrT="[Текст]" custT="1"/>
      <dgm:spPr/>
      <dgm:t>
        <a:bodyPr/>
        <a:lstStyle/>
        <a:p>
          <a:pPr algn="ctr"/>
          <a:r>
            <a:rPr lang="ru-RU" sz="19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Коллектив современной хореографии </a:t>
          </a:r>
          <a:r>
            <a:rPr lang="ru-RU" sz="19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</a:t>
          </a:r>
          <a:r>
            <a:rPr lang="en-US" sz="19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STU-DANCE</a:t>
          </a:r>
          <a:r>
            <a:rPr lang="ru-RU" sz="19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1900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33B4EB-C0D9-478F-A70C-0AE892053626}" type="parTrans" cxnId="{775A68EA-C9F5-4190-AC6A-757149B7C6F6}">
      <dgm:prSet/>
      <dgm:spPr/>
      <dgm:t>
        <a:bodyPr/>
        <a:lstStyle/>
        <a:p>
          <a:pPr algn="ctr"/>
          <a:endParaRPr lang="ru-RU" sz="1900" b="0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4EA0C-5144-42B7-AB5E-3B1ED97F6060}" type="sibTrans" cxnId="{775A68EA-C9F5-4190-AC6A-757149B7C6F6}">
      <dgm:prSet/>
      <dgm:spPr/>
      <dgm:t>
        <a:bodyPr/>
        <a:lstStyle/>
        <a:p>
          <a:pPr algn="ctr"/>
          <a:endParaRPr lang="ru-RU" sz="1900" b="0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B2DAAE-9456-46E7-A11B-0E272ABAB690}">
      <dgm:prSet phldrT="[Текст]" custT="1"/>
      <dgm:spPr/>
      <dgm:t>
        <a:bodyPr/>
        <a:lstStyle/>
        <a:p>
          <a:pPr algn="ctr"/>
          <a:r>
            <a:rPr lang="ru-RU" sz="19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Коллектив современной хореографии</a:t>
          </a:r>
          <a:r>
            <a:rPr lang="ru-RU" sz="19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«</a:t>
          </a:r>
          <a:r>
            <a:rPr lang="en-US" sz="19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BREAK</a:t>
          </a:r>
          <a:r>
            <a:rPr lang="ru-RU" sz="19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1900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D602A-29C4-470F-BA14-1EE473983F4B}" type="parTrans" cxnId="{25682E3A-5423-4707-A052-6CCBC7494C5D}">
      <dgm:prSet/>
      <dgm:spPr/>
      <dgm:t>
        <a:bodyPr/>
        <a:lstStyle/>
        <a:p>
          <a:pPr algn="ctr"/>
          <a:endParaRPr lang="ru-RU" sz="1900" b="0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DC1579-16ED-4ABC-AE8F-1D3198FE7208}" type="sibTrans" cxnId="{25682E3A-5423-4707-A052-6CCBC7494C5D}">
      <dgm:prSet/>
      <dgm:spPr/>
      <dgm:t>
        <a:bodyPr/>
        <a:lstStyle/>
        <a:p>
          <a:pPr algn="ctr"/>
          <a:endParaRPr lang="ru-RU" sz="1900" b="0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2E50E-CCD8-452D-AC0A-5397DA6BEDB8}">
      <dgm:prSet custT="1"/>
      <dgm:spPr/>
      <dgm:t>
        <a:bodyPr/>
        <a:lstStyle/>
        <a:p>
          <a:pPr algn="ctr"/>
          <a:r>
            <a:rPr lang="ru-RU" sz="19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Секция инструментального жанра</a:t>
          </a:r>
        </a:p>
        <a:p>
          <a:pPr algn="ctr"/>
          <a:r>
            <a:rPr lang="ru-RU" sz="19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Студия стилизованного танца</a:t>
          </a:r>
          <a:endParaRPr lang="ru-RU" sz="1900" b="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427E5B-7B49-45D4-AADD-1C15194BBB0E}" type="parTrans" cxnId="{BFDCBC94-D3CF-4510-92B0-DE280ED50E5E}">
      <dgm:prSet/>
      <dgm:spPr/>
      <dgm:t>
        <a:bodyPr/>
        <a:lstStyle/>
        <a:p>
          <a:pPr algn="ctr"/>
          <a:endParaRPr lang="ru-RU" sz="1900" b="0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62479C-40C7-4156-AB6B-DBDDF1D738F2}" type="sibTrans" cxnId="{BFDCBC94-D3CF-4510-92B0-DE280ED50E5E}">
      <dgm:prSet/>
      <dgm:spPr/>
      <dgm:t>
        <a:bodyPr/>
        <a:lstStyle/>
        <a:p>
          <a:pPr algn="ctr"/>
          <a:endParaRPr lang="ru-RU" sz="1900" b="0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DF8D2E-3EDF-4823-8F0E-2B27726CDB64}" type="pres">
      <dgm:prSet presAssocID="{2D920E20-1B36-4EA4-B50D-0714D41ADF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FB09E3-0895-4B20-90ED-EEC949641756}" type="pres">
      <dgm:prSet presAssocID="{65A0F561-9F79-4D67-A183-3B7494B3ED6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E1B72-F6A3-44FA-A0FD-5FBF7543D5CA}" type="pres">
      <dgm:prSet presAssocID="{4EC0FF41-2482-43AC-8C61-B3527F42CEAA}" presName="spacer" presStyleCnt="0"/>
      <dgm:spPr/>
    </dgm:pt>
    <dgm:pt modelId="{AA3ABFEA-601E-4E8A-AE48-002F7C7364DB}" type="pres">
      <dgm:prSet presAssocID="{921FC25F-3EF9-4FF6-95FA-AF5CBDDFDA0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A5F8F-CE10-44A5-B80E-C481FBE1386C}" type="pres">
      <dgm:prSet presAssocID="{D724EA0C-5144-42B7-AB5E-3B1ED97F6060}" presName="spacer" presStyleCnt="0"/>
      <dgm:spPr/>
    </dgm:pt>
    <dgm:pt modelId="{04D3C78E-1A39-4829-9ED5-092894E39E13}" type="pres">
      <dgm:prSet presAssocID="{0EB2DAAE-9456-46E7-A11B-0E272ABAB6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D74CB-B31F-4C98-859D-F2A753D46951}" type="pres">
      <dgm:prSet presAssocID="{F8DC1579-16ED-4ABC-AE8F-1D3198FE7208}" presName="spacer" presStyleCnt="0"/>
      <dgm:spPr/>
    </dgm:pt>
    <dgm:pt modelId="{8712F0DE-518D-45F0-9D91-31DA3F6C09B3}" type="pres">
      <dgm:prSet presAssocID="{E1C2E50E-CCD8-452D-AC0A-5397DA6BEDB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682E3A-5423-4707-A052-6CCBC7494C5D}" srcId="{2D920E20-1B36-4EA4-B50D-0714D41ADF28}" destId="{0EB2DAAE-9456-46E7-A11B-0E272ABAB690}" srcOrd="2" destOrd="0" parTransId="{495D602A-29C4-470F-BA14-1EE473983F4B}" sibTransId="{F8DC1579-16ED-4ABC-AE8F-1D3198FE7208}"/>
    <dgm:cxn modelId="{F22E7D79-7145-4A41-8499-16140C5BD58D}" srcId="{2D920E20-1B36-4EA4-B50D-0714D41ADF28}" destId="{65A0F561-9F79-4D67-A183-3B7494B3ED6E}" srcOrd="0" destOrd="0" parTransId="{747F2B54-BCA9-4B7F-8CFE-60E9409DFC93}" sibTransId="{4EC0FF41-2482-43AC-8C61-B3527F42CEAA}"/>
    <dgm:cxn modelId="{3B4FDF38-9340-45E2-8588-929E608ED13B}" type="presOf" srcId="{65A0F561-9F79-4D67-A183-3B7494B3ED6E}" destId="{C3FB09E3-0895-4B20-90ED-EEC949641756}" srcOrd="0" destOrd="0" presId="urn:microsoft.com/office/officeart/2005/8/layout/vList2"/>
    <dgm:cxn modelId="{0B360AD8-C5CF-4315-BC10-11382E5B4156}" type="presOf" srcId="{E1C2E50E-CCD8-452D-AC0A-5397DA6BEDB8}" destId="{8712F0DE-518D-45F0-9D91-31DA3F6C09B3}" srcOrd="0" destOrd="0" presId="urn:microsoft.com/office/officeart/2005/8/layout/vList2"/>
    <dgm:cxn modelId="{CF0F3ABC-B569-4A93-904C-BB6D09016C48}" type="presOf" srcId="{921FC25F-3EF9-4FF6-95FA-AF5CBDDFDA0C}" destId="{AA3ABFEA-601E-4E8A-AE48-002F7C7364DB}" srcOrd="0" destOrd="0" presId="urn:microsoft.com/office/officeart/2005/8/layout/vList2"/>
    <dgm:cxn modelId="{BFDCBC94-D3CF-4510-92B0-DE280ED50E5E}" srcId="{2D920E20-1B36-4EA4-B50D-0714D41ADF28}" destId="{E1C2E50E-CCD8-452D-AC0A-5397DA6BEDB8}" srcOrd="3" destOrd="0" parTransId="{3B427E5B-7B49-45D4-AADD-1C15194BBB0E}" sibTransId="{AA62479C-40C7-4156-AB6B-DBDDF1D738F2}"/>
    <dgm:cxn modelId="{04A8C4FE-29F9-44C1-89F1-49C9910DF573}" type="presOf" srcId="{2D920E20-1B36-4EA4-B50D-0714D41ADF28}" destId="{B5DF8D2E-3EDF-4823-8F0E-2B27726CDB64}" srcOrd="0" destOrd="0" presId="urn:microsoft.com/office/officeart/2005/8/layout/vList2"/>
    <dgm:cxn modelId="{721E3F2E-030A-42CE-9226-9987C8BF2BED}" type="presOf" srcId="{0EB2DAAE-9456-46E7-A11B-0E272ABAB690}" destId="{04D3C78E-1A39-4829-9ED5-092894E39E13}" srcOrd="0" destOrd="0" presId="urn:microsoft.com/office/officeart/2005/8/layout/vList2"/>
    <dgm:cxn modelId="{775A68EA-C9F5-4190-AC6A-757149B7C6F6}" srcId="{2D920E20-1B36-4EA4-B50D-0714D41ADF28}" destId="{921FC25F-3EF9-4FF6-95FA-AF5CBDDFDA0C}" srcOrd="1" destOrd="0" parTransId="{0933B4EB-C0D9-478F-A70C-0AE892053626}" sibTransId="{D724EA0C-5144-42B7-AB5E-3B1ED97F6060}"/>
    <dgm:cxn modelId="{6404D02B-8623-4178-9F00-A5AC31F1F3E2}" type="presParOf" srcId="{B5DF8D2E-3EDF-4823-8F0E-2B27726CDB64}" destId="{C3FB09E3-0895-4B20-90ED-EEC949641756}" srcOrd="0" destOrd="0" presId="urn:microsoft.com/office/officeart/2005/8/layout/vList2"/>
    <dgm:cxn modelId="{EDD25C0A-D7B4-45E1-9511-FCEC8A443A4D}" type="presParOf" srcId="{B5DF8D2E-3EDF-4823-8F0E-2B27726CDB64}" destId="{25AE1B72-F6A3-44FA-A0FD-5FBF7543D5CA}" srcOrd="1" destOrd="0" presId="urn:microsoft.com/office/officeart/2005/8/layout/vList2"/>
    <dgm:cxn modelId="{BCBB43FC-4073-4733-885A-E26C35FC5ABA}" type="presParOf" srcId="{B5DF8D2E-3EDF-4823-8F0E-2B27726CDB64}" destId="{AA3ABFEA-601E-4E8A-AE48-002F7C7364DB}" srcOrd="2" destOrd="0" presId="urn:microsoft.com/office/officeart/2005/8/layout/vList2"/>
    <dgm:cxn modelId="{16C5BE7D-CC3E-48B3-8212-44BC706BF1A9}" type="presParOf" srcId="{B5DF8D2E-3EDF-4823-8F0E-2B27726CDB64}" destId="{413A5F8F-CE10-44A5-B80E-C481FBE1386C}" srcOrd="3" destOrd="0" presId="urn:microsoft.com/office/officeart/2005/8/layout/vList2"/>
    <dgm:cxn modelId="{AB1B39FA-678A-46E0-9FCD-595645B1971A}" type="presParOf" srcId="{B5DF8D2E-3EDF-4823-8F0E-2B27726CDB64}" destId="{04D3C78E-1A39-4829-9ED5-092894E39E13}" srcOrd="4" destOrd="0" presId="urn:microsoft.com/office/officeart/2005/8/layout/vList2"/>
    <dgm:cxn modelId="{5CFCF2B8-0E75-45DA-8299-99368B85537D}" type="presParOf" srcId="{B5DF8D2E-3EDF-4823-8F0E-2B27726CDB64}" destId="{026D74CB-B31F-4C98-859D-F2A753D46951}" srcOrd="5" destOrd="0" presId="urn:microsoft.com/office/officeart/2005/8/layout/vList2"/>
    <dgm:cxn modelId="{D53102D9-9B79-46B6-9D92-603D24A54756}" type="presParOf" srcId="{B5DF8D2E-3EDF-4823-8F0E-2B27726CDB64}" destId="{8712F0DE-518D-45F0-9D91-31DA3F6C09B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57541-E695-4E62-A6E9-3D1454D81028}">
      <dsp:nvSpPr>
        <dsp:cNvPr id="0" name=""/>
        <dsp:cNvSpPr/>
      </dsp:nvSpPr>
      <dsp:spPr>
        <a:xfrm>
          <a:off x="0" y="214378"/>
          <a:ext cx="3601860" cy="21611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i="0" kern="1200" dirty="0" smtClean="0">
              <a:solidFill>
                <a:schemeClr val="tx1"/>
              </a:solidFill>
            </a:rPr>
            <a:t>Совершенствование навыков организаторов</a:t>
          </a:r>
          <a:endParaRPr lang="ru-RU" sz="3000" b="0" kern="1200" dirty="0">
            <a:solidFill>
              <a:schemeClr val="tx1"/>
            </a:solidFill>
          </a:endParaRPr>
        </a:p>
      </dsp:txBody>
      <dsp:txXfrm>
        <a:off x="0" y="214378"/>
        <a:ext cx="3601860" cy="2161116"/>
      </dsp:txXfrm>
    </dsp:sp>
    <dsp:sp modelId="{B510AE7D-0366-4C9A-A329-2DEF0BD72D00}">
      <dsp:nvSpPr>
        <dsp:cNvPr id="0" name=""/>
        <dsp:cNvSpPr/>
      </dsp:nvSpPr>
      <dsp:spPr>
        <a:xfrm>
          <a:off x="3962047" y="214378"/>
          <a:ext cx="3601860" cy="2161116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i="0" kern="1200" dirty="0" smtClean="0">
              <a:solidFill>
                <a:schemeClr val="tx1"/>
              </a:solidFill>
            </a:rPr>
            <a:t>Развитие творческих способностей</a:t>
          </a:r>
          <a:endParaRPr lang="ru-RU" sz="3000" b="0" kern="1200" dirty="0">
            <a:solidFill>
              <a:schemeClr val="tx1"/>
            </a:solidFill>
          </a:endParaRPr>
        </a:p>
      </dsp:txBody>
      <dsp:txXfrm>
        <a:off x="3962047" y="214378"/>
        <a:ext cx="3601860" cy="2161116"/>
      </dsp:txXfrm>
    </dsp:sp>
    <dsp:sp modelId="{D7D10497-C5A1-4ED7-89D9-C519D1E60397}">
      <dsp:nvSpPr>
        <dsp:cNvPr id="0" name=""/>
        <dsp:cNvSpPr/>
      </dsp:nvSpPr>
      <dsp:spPr>
        <a:xfrm>
          <a:off x="7924094" y="214378"/>
          <a:ext cx="3601860" cy="2161116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i="0" kern="1200" dirty="0" smtClean="0">
              <a:solidFill>
                <a:schemeClr val="tx1"/>
              </a:solidFill>
            </a:rPr>
            <a:t>Получение навыков работы в коллективе</a:t>
          </a:r>
          <a:endParaRPr lang="ru-RU" sz="3000" b="0" kern="1200" dirty="0">
            <a:solidFill>
              <a:schemeClr val="tx1"/>
            </a:solidFill>
          </a:endParaRPr>
        </a:p>
      </dsp:txBody>
      <dsp:txXfrm>
        <a:off x="7924094" y="214378"/>
        <a:ext cx="3601860" cy="2161116"/>
      </dsp:txXfrm>
    </dsp:sp>
    <dsp:sp modelId="{EBFE7B0A-1A3E-4121-AD43-EAFC6553ED08}">
      <dsp:nvSpPr>
        <dsp:cNvPr id="0" name=""/>
        <dsp:cNvSpPr/>
      </dsp:nvSpPr>
      <dsp:spPr>
        <a:xfrm>
          <a:off x="1981023" y="2873728"/>
          <a:ext cx="3601860" cy="2161116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i="0" kern="1200" dirty="0" smtClean="0">
              <a:solidFill>
                <a:schemeClr val="tx1"/>
              </a:solidFill>
            </a:rPr>
            <a:t>Формирование своего имиджа и факультета</a:t>
          </a:r>
          <a:endParaRPr lang="ru-RU" sz="3000" b="0" kern="1200" dirty="0">
            <a:solidFill>
              <a:schemeClr val="tx1"/>
            </a:solidFill>
          </a:endParaRPr>
        </a:p>
      </dsp:txBody>
      <dsp:txXfrm>
        <a:off x="1981023" y="2873728"/>
        <a:ext cx="3601860" cy="2161116"/>
      </dsp:txXfrm>
    </dsp:sp>
    <dsp:sp modelId="{9ADC6571-05D2-4B4E-885C-9224DF236928}">
      <dsp:nvSpPr>
        <dsp:cNvPr id="0" name=""/>
        <dsp:cNvSpPr/>
      </dsp:nvSpPr>
      <dsp:spPr>
        <a:xfrm>
          <a:off x="5943070" y="2873728"/>
          <a:ext cx="3601860" cy="2161116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i="0" kern="1200" dirty="0" smtClean="0">
              <a:solidFill>
                <a:schemeClr val="tx1"/>
              </a:solidFill>
            </a:rPr>
            <a:t>Организация досуговой деятельности студентов</a:t>
          </a:r>
          <a:endParaRPr lang="ru-RU" sz="3000" b="0" kern="1200" dirty="0">
            <a:solidFill>
              <a:schemeClr val="tx1"/>
            </a:solidFill>
          </a:endParaRPr>
        </a:p>
      </dsp:txBody>
      <dsp:txXfrm>
        <a:off x="5943070" y="2873728"/>
        <a:ext cx="3601860" cy="2161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17317-2B22-496C-BE0C-10927642ADF3}">
      <dsp:nvSpPr>
        <dsp:cNvPr id="0" name=""/>
        <dsp:cNvSpPr/>
      </dsp:nvSpPr>
      <dsp:spPr>
        <a:xfrm>
          <a:off x="0" y="1500"/>
          <a:ext cx="11537244" cy="5572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помощь детям с ограниченными возможностями, детям-сиротам и детям, оставшимся без попечения родителей;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7201" y="28701"/>
        <a:ext cx="11482842" cy="502810"/>
      </dsp:txXfrm>
    </dsp:sp>
    <dsp:sp modelId="{C7C51297-BA0C-4622-9FB0-E0CF8C518994}">
      <dsp:nvSpPr>
        <dsp:cNvPr id="0" name=""/>
        <dsp:cNvSpPr/>
      </dsp:nvSpPr>
      <dsp:spPr>
        <a:xfrm>
          <a:off x="0" y="573000"/>
          <a:ext cx="11537244" cy="557212"/>
        </a:xfrm>
        <a:prstGeom prst="roundRect">
          <a:avLst/>
        </a:prstGeom>
        <a:solidFill>
          <a:schemeClr val="accent4">
            <a:hueOff val="1485099"/>
            <a:satOff val="-6853"/>
            <a:lumOff val="2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помощь тяжелобольным людям;</a:t>
          </a:r>
          <a:endParaRPr lang="ru-RU" sz="2000" kern="1200">
            <a:solidFill>
              <a:schemeClr val="tx1"/>
            </a:solidFill>
          </a:endParaRPr>
        </a:p>
      </dsp:txBody>
      <dsp:txXfrm>
        <a:off x="27201" y="600201"/>
        <a:ext cx="11482842" cy="502810"/>
      </dsp:txXfrm>
    </dsp:sp>
    <dsp:sp modelId="{D3D7BB9B-1CE6-4E21-B3C6-F067293A1393}">
      <dsp:nvSpPr>
        <dsp:cNvPr id="0" name=""/>
        <dsp:cNvSpPr/>
      </dsp:nvSpPr>
      <dsp:spPr>
        <a:xfrm>
          <a:off x="0" y="1144500"/>
          <a:ext cx="11537244" cy="557212"/>
        </a:xfrm>
        <a:prstGeom prst="roundRect">
          <a:avLst/>
        </a:prstGeom>
        <a:solidFill>
          <a:schemeClr val="accent4">
            <a:hueOff val="2970198"/>
            <a:satOff val="-13705"/>
            <a:lumOff val="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шефская помощь интернатным учреждениям г. Гродно и Гродненской области;</a:t>
          </a:r>
          <a:endParaRPr lang="ru-RU" sz="2000" kern="1200">
            <a:solidFill>
              <a:schemeClr val="tx1"/>
            </a:solidFill>
          </a:endParaRPr>
        </a:p>
      </dsp:txBody>
      <dsp:txXfrm>
        <a:off x="27201" y="1171701"/>
        <a:ext cx="11482842" cy="502810"/>
      </dsp:txXfrm>
    </dsp:sp>
    <dsp:sp modelId="{27F54B28-FC4B-452D-A8F1-1546DD858C15}">
      <dsp:nvSpPr>
        <dsp:cNvPr id="0" name=""/>
        <dsp:cNvSpPr/>
      </dsp:nvSpPr>
      <dsp:spPr>
        <a:xfrm>
          <a:off x="0" y="1716000"/>
          <a:ext cx="11537244" cy="557212"/>
        </a:xfrm>
        <a:prstGeom prst="roundRect">
          <a:avLst/>
        </a:prstGeom>
        <a:solidFill>
          <a:schemeClr val="accent4">
            <a:hueOff val="4455297"/>
            <a:satOff val="-20558"/>
            <a:lumOff val="7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шефская помощь ветеранам Великой Отечественной войны и одиноким пожилым людям;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7201" y="1743201"/>
        <a:ext cx="11482842" cy="502810"/>
      </dsp:txXfrm>
    </dsp:sp>
    <dsp:sp modelId="{C785061C-931A-4ACF-AF2E-B76701AD2FF6}">
      <dsp:nvSpPr>
        <dsp:cNvPr id="0" name=""/>
        <dsp:cNvSpPr/>
      </dsp:nvSpPr>
      <dsp:spPr>
        <a:xfrm>
          <a:off x="0" y="2287500"/>
          <a:ext cx="11537244" cy="557212"/>
        </a:xfrm>
        <a:prstGeom prst="roundRect">
          <a:avLst/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помощь бездомным животным, охрана окружающей среды;</a:t>
          </a:r>
          <a:endParaRPr lang="ru-RU" sz="2000" kern="1200">
            <a:solidFill>
              <a:schemeClr val="tx1"/>
            </a:solidFill>
          </a:endParaRPr>
        </a:p>
      </dsp:txBody>
      <dsp:txXfrm>
        <a:off x="27201" y="2314701"/>
        <a:ext cx="11482842" cy="502810"/>
      </dsp:txXfrm>
    </dsp:sp>
    <dsp:sp modelId="{0B371217-70D1-4CF4-9F07-FECAEF688CAD}">
      <dsp:nvSpPr>
        <dsp:cNvPr id="0" name=""/>
        <dsp:cNvSpPr/>
      </dsp:nvSpPr>
      <dsp:spPr>
        <a:xfrm>
          <a:off x="0" y="2859000"/>
          <a:ext cx="11537244" cy="557212"/>
        </a:xfrm>
        <a:prstGeom prst="roundRect">
          <a:avLst/>
        </a:prstGeom>
        <a:solidFill>
          <a:schemeClr val="accent4">
            <a:hueOff val="7425494"/>
            <a:satOff val="-34263"/>
            <a:lumOff val="1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пропаганда здорового образа жизни среди учащейся молодежи;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7201" y="2886201"/>
        <a:ext cx="11482842" cy="502810"/>
      </dsp:txXfrm>
    </dsp:sp>
    <dsp:sp modelId="{E20542B1-D3CE-4E68-AAF9-EB6075F40FFE}">
      <dsp:nvSpPr>
        <dsp:cNvPr id="0" name=""/>
        <dsp:cNvSpPr/>
      </dsp:nvSpPr>
      <dsp:spPr>
        <a:xfrm>
          <a:off x="0" y="3430500"/>
          <a:ext cx="11537244" cy="557212"/>
        </a:xfrm>
        <a:prstGeom prst="roundRect">
          <a:avLst/>
        </a:prstGeom>
        <a:solidFill>
          <a:schemeClr val="accent4">
            <a:hueOff val="8910593"/>
            <a:satOff val="-41115"/>
            <a:lumOff val="1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взаимодействие с государственными органами и общественными организациями, заинтересованными в осуществлении волонтерской деятельности в молодежной среде;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7201" y="3457701"/>
        <a:ext cx="11482842" cy="502810"/>
      </dsp:txXfrm>
    </dsp:sp>
    <dsp:sp modelId="{8C7B3FB6-9DBB-4768-B935-179F91A74C00}">
      <dsp:nvSpPr>
        <dsp:cNvPr id="0" name=""/>
        <dsp:cNvSpPr/>
      </dsp:nvSpPr>
      <dsp:spPr>
        <a:xfrm>
          <a:off x="0" y="4002000"/>
          <a:ext cx="11537244" cy="55721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участие в организации и проведении культурных, физкультурных, спортивных, зрелищных и других общественных мероприятий.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7201" y="4029201"/>
        <a:ext cx="11482842" cy="5028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ACDC9-DA4B-4ABB-8A56-56EFFCEDEC89}">
      <dsp:nvSpPr>
        <dsp:cNvPr id="0" name=""/>
        <dsp:cNvSpPr/>
      </dsp:nvSpPr>
      <dsp:spPr>
        <a:xfrm>
          <a:off x="0" y="36968"/>
          <a:ext cx="11435645" cy="514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+mj-lt"/>
            </a:rPr>
            <a:t>Социально-правовая</a:t>
          </a:r>
          <a:endParaRPr lang="ru-RU" sz="2200" kern="1200" dirty="0">
            <a:solidFill>
              <a:schemeClr val="tx1"/>
            </a:solidFill>
            <a:latin typeface="+mj-lt"/>
          </a:endParaRPr>
        </a:p>
      </dsp:txBody>
      <dsp:txXfrm>
        <a:off x="25130" y="62098"/>
        <a:ext cx="11385385" cy="464540"/>
      </dsp:txXfrm>
    </dsp:sp>
    <dsp:sp modelId="{51CBE893-B146-413E-9EE6-EA990FF6509D}">
      <dsp:nvSpPr>
        <dsp:cNvPr id="0" name=""/>
        <dsp:cNvSpPr/>
      </dsp:nvSpPr>
      <dsp:spPr>
        <a:xfrm>
          <a:off x="0" y="551768"/>
          <a:ext cx="11435645" cy="95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082" tIns="27940" rIns="156464" bIns="27940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tx1"/>
              </a:solidFill>
              <a:latin typeface="+mj-lt"/>
            </a:rPr>
            <a:t>юридическая консультация, рассмотрение жалоб по всем проблемам, связанным с учебным процессом и проживанием  в общежитии, обеспечение материальной помощью социально незащищенных студентов, распределение среди студентов путевок на оздоровительные кампании санатории Гродненской области и в целом по РБ.</a:t>
          </a:r>
          <a:endParaRPr lang="ru-RU" sz="1700" kern="1200" dirty="0">
            <a:solidFill>
              <a:schemeClr val="tx1"/>
            </a:solidFill>
            <a:latin typeface="+mj-lt"/>
          </a:endParaRPr>
        </a:p>
      </dsp:txBody>
      <dsp:txXfrm>
        <a:off x="0" y="551768"/>
        <a:ext cx="11435645" cy="956340"/>
      </dsp:txXfrm>
    </dsp:sp>
    <dsp:sp modelId="{905D05B1-FD07-4110-8FB6-FE3D6A48323E}">
      <dsp:nvSpPr>
        <dsp:cNvPr id="0" name=""/>
        <dsp:cNvSpPr/>
      </dsp:nvSpPr>
      <dsp:spPr>
        <a:xfrm>
          <a:off x="0" y="1508109"/>
          <a:ext cx="11435645" cy="51480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+mj-lt"/>
            </a:rPr>
            <a:t>Культурно-массовая и спортивно-туристическая</a:t>
          </a:r>
          <a:endParaRPr lang="ru-RU" sz="2200" kern="1200" dirty="0">
            <a:solidFill>
              <a:schemeClr val="tx1"/>
            </a:solidFill>
            <a:latin typeface="+mj-lt"/>
          </a:endParaRPr>
        </a:p>
      </dsp:txBody>
      <dsp:txXfrm>
        <a:off x="25130" y="1533239"/>
        <a:ext cx="11385385" cy="464540"/>
      </dsp:txXfrm>
    </dsp:sp>
    <dsp:sp modelId="{010994EE-8047-4B96-AD2A-6AFCC0357256}">
      <dsp:nvSpPr>
        <dsp:cNvPr id="0" name=""/>
        <dsp:cNvSpPr/>
      </dsp:nvSpPr>
      <dsp:spPr>
        <a:xfrm>
          <a:off x="0" y="2022909"/>
          <a:ext cx="11435645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082" tIns="27940" rIns="156464" bIns="27940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tx1"/>
              </a:solidFill>
              <a:latin typeface="+mj-lt"/>
            </a:rPr>
            <a:t>организация различного рода мероприятий – спортивных, образовательных, развлекательных. Кроме того, в профсоюзной организации можно получить  льготные билеты в театры и на концерты, пригласительные в кинотеатры и т.д.</a:t>
          </a:r>
          <a:endParaRPr lang="ru-RU" sz="1700" kern="1200" dirty="0">
            <a:solidFill>
              <a:schemeClr val="tx1"/>
            </a:solidFill>
            <a:latin typeface="+mj-lt"/>
          </a:endParaRPr>
        </a:p>
      </dsp:txBody>
      <dsp:txXfrm>
        <a:off x="0" y="2022909"/>
        <a:ext cx="11435645" cy="728640"/>
      </dsp:txXfrm>
    </dsp:sp>
    <dsp:sp modelId="{2EFCE4AD-4391-45DE-A8A2-F39349C792EB}">
      <dsp:nvSpPr>
        <dsp:cNvPr id="0" name=""/>
        <dsp:cNvSpPr/>
      </dsp:nvSpPr>
      <dsp:spPr>
        <a:xfrm>
          <a:off x="0" y="2751549"/>
          <a:ext cx="11435645" cy="5148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+mj-lt"/>
            </a:rPr>
            <a:t>Информационная</a:t>
          </a:r>
          <a:endParaRPr lang="ru-RU" sz="2200" kern="1200" dirty="0">
            <a:solidFill>
              <a:schemeClr val="tx1"/>
            </a:solidFill>
            <a:latin typeface="+mj-lt"/>
          </a:endParaRPr>
        </a:p>
      </dsp:txBody>
      <dsp:txXfrm>
        <a:off x="25130" y="2776679"/>
        <a:ext cx="11385385" cy="464540"/>
      </dsp:txXfrm>
    </dsp:sp>
    <dsp:sp modelId="{0B814162-10C2-45D8-8826-FCF099A744ED}">
      <dsp:nvSpPr>
        <dsp:cNvPr id="0" name=""/>
        <dsp:cNvSpPr/>
      </dsp:nvSpPr>
      <dsp:spPr>
        <a:xfrm>
          <a:off x="0" y="3266349"/>
          <a:ext cx="11435645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082" tIns="27940" rIns="156464" bIns="27940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tx1"/>
              </a:solidFill>
              <a:latin typeface="+mj-lt"/>
            </a:rPr>
            <a:t>оповещение студентов о различных мероприятиях, деятельности организаций и о событиях в университете, важных для молодежи.</a:t>
          </a:r>
          <a:endParaRPr lang="ru-RU" sz="1700" kern="1200" dirty="0">
            <a:solidFill>
              <a:schemeClr val="tx1"/>
            </a:solidFill>
            <a:latin typeface="+mj-lt"/>
          </a:endParaRPr>
        </a:p>
      </dsp:txBody>
      <dsp:txXfrm>
        <a:off x="0" y="3266349"/>
        <a:ext cx="11435645" cy="5123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B09E3-0895-4B20-90ED-EEC949641756}">
      <dsp:nvSpPr>
        <dsp:cNvPr id="0" name=""/>
        <dsp:cNvSpPr/>
      </dsp:nvSpPr>
      <dsp:spPr>
        <a:xfrm>
          <a:off x="0" y="59059"/>
          <a:ext cx="5362222" cy="722474"/>
        </a:xfrm>
        <a:prstGeom prst="roundRect">
          <a:avLst/>
        </a:prstGeom>
        <a:solidFill>
          <a:srgbClr val="FFC61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Студия эстрадного пения </a:t>
          </a:r>
          <a:r>
            <a:rPr lang="ru-RU" sz="19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«УНИ-</a:t>
          </a:r>
          <a:r>
            <a:rPr lang="en-US" sz="19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SONG</a:t>
          </a:r>
          <a:r>
            <a:rPr lang="ru-RU" sz="19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19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268" y="94327"/>
        <a:ext cx="5291686" cy="651938"/>
      </dsp:txXfrm>
    </dsp:sp>
    <dsp:sp modelId="{AA3ABFEA-601E-4E8A-AE48-002F7C7364DB}">
      <dsp:nvSpPr>
        <dsp:cNvPr id="0" name=""/>
        <dsp:cNvSpPr/>
      </dsp:nvSpPr>
      <dsp:spPr>
        <a:xfrm>
          <a:off x="0" y="836254"/>
          <a:ext cx="5362222" cy="722474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«Народный» клуб славянских единоборств </a:t>
          </a:r>
          <a:r>
            <a:rPr lang="ru-RU" sz="19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«АРИДАН»</a:t>
          </a:r>
          <a:endParaRPr lang="ru-RU" sz="19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268" y="871522"/>
        <a:ext cx="5291686" cy="651938"/>
      </dsp:txXfrm>
    </dsp:sp>
    <dsp:sp modelId="{04D3C78E-1A39-4829-9ED5-092894E39E13}">
      <dsp:nvSpPr>
        <dsp:cNvPr id="0" name=""/>
        <dsp:cNvSpPr/>
      </dsp:nvSpPr>
      <dsp:spPr>
        <a:xfrm>
          <a:off x="0" y="1613449"/>
          <a:ext cx="5362222" cy="722474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Студия разговорного жанра </a:t>
          </a:r>
          <a:r>
            <a:rPr lang="ru-RU" sz="19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«КОНФЕРАНС»</a:t>
          </a:r>
          <a:endParaRPr lang="ru-RU" sz="19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268" y="1648717"/>
        <a:ext cx="5291686" cy="651938"/>
      </dsp:txXfrm>
    </dsp:sp>
    <dsp:sp modelId="{8712F0DE-518D-45F0-9D91-31DA3F6C09B3}">
      <dsp:nvSpPr>
        <dsp:cNvPr id="0" name=""/>
        <dsp:cNvSpPr/>
      </dsp:nvSpPr>
      <dsp:spPr>
        <a:xfrm>
          <a:off x="0" y="2390644"/>
          <a:ext cx="5362222" cy="722474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Театр моды </a:t>
          </a:r>
          <a:r>
            <a:rPr lang="ru-RU" sz="19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«УНИ-</a:t>
          </a:r>
          <a:r>
            <a:rPr lang="en-US" sz="19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</a:t>
          </a:r>
          <a:r>
            <a:rPr lang="ru-RU" sz="19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19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268" y="2425912"/>
        <a:ext cx="5291686" cy="6519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B09E3-0895-4B20-90ED-EEC949641756}">
      <dsp:nvSpPr>
        <dsp:cNvPr id="0" name=""/>
        <dsp:cNvSpPr/>
      </dsp:nvSpPr>
      <dsp:spPr>
        <a:xfrm>
          <a:off x="0" y="470"/>
          <a:ext cx="5418667" cy="76163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Студенческий театр </a:t>
          </a:r>
          <a:r>
            <a:rPr lang="ru-RU" sz="19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«ВЕРНИСАЖ»</a:t>
          </a:r>
          <a:endParaRPr lang="ru-RU" sz="19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180" y="37650"/>
        <a:ext cx="5344307" cy="687272"/>
      </dsp:txXfrm>
    </dsp:sp>
    <dsp:sp modelId="{AA3ABFEA-601E-4E8A-AE48-002F7C7364DB}">
      <dsp:nvSpPr>
        <dsp:cNvPr id="0" name=""/>
        <dsp:cNvSpPr/>
      </dsp:nvSpPr>
      <dsp:spPr>
        <a:xfrm>
          <a:off x="0" y="776390"/>
          <a:ext cx="5418667" cy="761632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Коллектив современной хореографии </a:t>
          </a:r>
          <a:r>
            <a:rPr lang="ru-RU" sz="19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</a:t>
          </a:r>
          <a:r>
            <a:rPr lang="en-US" sz="19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STU-DANCE</a:t>
          </a:r>
          <a:r>
            <a:rPr lang="ru-RU" sz="19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19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180" y="813570"/>
        <a:ext cx="5344307" cy="687272"/>
      </dsp:txXfrm>
    </dsp:sp>
    <dsp:sp modelId="{04D3C78E-1A39-4829-9ED5-092894E39E13}">
      <dsp:nvSpPr>
        <dsp:cNvPr id="0" name=""/>
        <dsp:cNvSpPr/>
      </dsp:nvSpPr>
      <dsp:spPr>
        <a:xfrm>
          <a:off x="0" y="1552310"/>
          <a:ext cx="5418667" cy="761632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Коллектив современной хореографии</a:t>
          </a:r>
          <a:r>
            <a:rPr lang="ru-RU" sz="19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«</a:t>
          </a:r>
          <a:r>
            <a:rPr lang="en-US" sz="19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BREAK</a:t>
          </a:r>
          <a:r>
            <a:rPr lang="ru-RU" sz="19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19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180" y="1589490"/>
        <a:ext cx="5344307" cy="687272"/>
      </dsp:txXfrm>
    </dsp:sp>
    <dsp:sp modelId="{8712F0DE-518D-45F0-9D91-31DA3F6C09B3}">
      <dsp:nvSpPr>
        <dsp:cNvPr id="0" name=""/>
        <dsp:cNvSpPr/>
      </dsp:nvSpPr>
      <dsp:spPr>
        <a:xfrm>
          <a:off x="0" y="2328230"/>
          <a:ext cx="5418667" cy="761632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Секция инструментального жанра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Студия стилизованного танца</a:t>
          </a:r>
          <a:endParaRPr lang="ru-RU" sz="1900" b="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180" y="2365410"/>
        <a:ext cx="5344307" cy="687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CD2-6D57-4F2D-BE9D-17DF1E4BD43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94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CD2-6D57-4F2D-BE9D-17DF1E4BD43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2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CD2-6D57-4F2D-BE9D-17DF1E4BD43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365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CD2-6D57-4F2D-BE9D-17DF1E4BD43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37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CD2-6D57-4F2D-BE9D-17DF1E4BD43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0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CD2-6D57-4F2D-BE9D-17DF1E4BD43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581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CD2-6D57-4F2D-BE9D-17DF1E4BD43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57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CD2-6D57-4F2D-BE9D-17DF1E4BD43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79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CD2-6D57-4F2D-BE9D-17DF1E4BD43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50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CD2-6D57-4F2D-BE9D-17DF1E4BD43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169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CD2-6D57-4F2D-BE9D-17DF1E4BD43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58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2CD2-6D57-4F2D-BE9D-17DF1E4BD43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3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1.jp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710" y="1991607"/>
            <a:ext cx="9144000" cy="2387600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r>
              <a:rPr lang="ru-RU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УНИВЕРСИТЕТ ТВОИХ ВОЗМОЖНОСТЕЙ</a:t>
            </a:r>
            <a:endParaRPr lang="ru-RU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63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564444"/>
            <a:ext cx="10515600" cy="711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СТУДЕНЧЕСКОЕ САМОУПРАВЛЕНИЕ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66940644"/>
              </p:ext>
            </p:extLst>
          </p:nvPr>
        </p:nvGraphicFramePr>
        <p:xfrm>
          <a:off x="338667" y="1275644"/>
          <a:ext cx="11525955" cy="5034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987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089" y="1275644"/>
            <a:ext cx="11537244" cy="5305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виды волонтерской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8200" y="564444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ВОЛОНТЕРСТВО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27333994"/>
              </p:ext>
            </p:extLst>
          </p:nvPr>
        </p:nvGraphicFramePr>
        <p:xfrm>
          <a:off x="316089" y="1806220"/>
          <a:ext cx="11537244" cy="456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992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ogo prof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2" y="654756"/>
            <a:ext cx="3922889" cy="1380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18578" y="541867"/>
            <a:ext cx="5757334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/>
              <a:t>Контакты</a:t>
            </a:r>
            <a:endParaRPr lang="ru-RU" sz="1600" dirty="0"/>
          </a:p>
          <a:p>
            <a:r>
              <a:rPr lang="ru-RU" sz="1600" b="1" dirty="0"/>
              <a:t>Адрес:</a:t>
            </a:r>
            <a:r>
              <a:rPr lang="ru-RU" sz="1600" dirty="0"/>
              <a:t> ул. Ожешко, 22, </a:t>
            </a:r>
            <a:r>
              <a:rPr lang="ru-RU" sz="1600" dirty="0" err="1"/>
              <a:t>каб</a:t>
            </a:r>
            <a:r>
              <a:rPr lang="ru-RU" sz="1600" dirty="0"/>
              <a:t>. 229 (2 </a:t>
            </a:r>
            <a:r>
              <a:rPr lang="ru-RU" sz="1600" dirty="0" smtClean="0"/>
              <a:t>этаж).</a:t>
            </a:r>
          </a:p>
          <a:p>
            <a:r>
              <a:rPr lang="ru-RU" sz="1600" b="1" dirty="0" smtClean="0"/>
              <a:t>тел</a:t>
            </a:r>
            <a:r>
              <a:rPr lang="ru-RU" sz="1600" b="1" dirty="0"/>
              <a:t>., факс </a:t>
            </a:r>
            <a:r>
              <a:rPr lang="ru-RU" sz="1600" dirty="0"/>
              <a:t>731-950</a:t>
            </a:r>
          </a:p>
          <a:p>
            <a:r>
              <a:rPr lang="ru-RU" sz="1600" b="1" dirty="0"/>
              <a:t>По вопросам работы профкома студентов  +</a:t>
            </a:r>
            <a:r>
              <a:rPr lang="ru-RU" sz="1600" b="1" dirty="0" smtClean="0"/>
              <a:t>375295898565.</a:t>
            </a:r>
          </a:p>
          <a:p>
            <a:r>
              <a:rPr lang="ru-RU" sz="1600" b="1" dirty="0" smtClean="0"/>
              <a:t>E-</a:t>
            </a:r>
            <a:r>
              <a:rPr lang="ru-RU" sz="1600" b="1" dirty="0" err="1" smtClean="0"/>
              <a:t>mail</a:t>
            </a:r>
            <a:r>
              <a:rPr lang="ru-RU" sz="1600" b="1" dirty="0"/>
              <a:t>:</a:t>
            </a:r>
            <a:r>
              <a:rPr lang="ru-RU" sz="1600" dirty="0"/>
              <a:t> </a:t>
            </a:r>
            <a:r>
              <a:rPr lang="ru-RU" sz="1600" dirty="0" smtClean="0"/>
              <a:t>prkomgrsu@tut.by</a:t>
            </a:r>
            <a:r>
              <a:rPr lang="ru-RU" sz="1600" dirty="0"/>
              <a:t> </a:t>
            </a:r>
          </a:p>
          <a:p>
            <a:r>
              <a:rPr lang="ru-RU" sz="1600" dirty="0"/>
              <a:t>https://prkomgrsu@tut.by</a:t>
            </a:r>
            <a:br>
              <a:rPr lang="ru-RU" sz="1600" dirty="0"/>
            </a:br>
            <a:r>
              <a:rPr lang="ru-RU" sz="1600" dirty="0"/>
              <a:t>https://vk.com/profkom_studentov</a:t>
            </a:r>
            <a:br>
              <a:rPr lang="ru-RU" sz="1600" dirty="0"/>
            </a:br>
            <a:r>
              <a:rPr lang="ru-RU" sz="1600" dirty="0"/>
              <a:t>https://www.instagram.com/profkom_grsu/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056477409"/>
              </p:ext>
            </p:extLst>
          </p:nvPr>
        </p:nvGraphicFramePr>
        <p:xfrm>
          <a:off x="400755" y="2686756"/>
          <a:ext cx="11435645" cy="381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70234" y="2203860"/>
            <a:ext cx="5153655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СФЕРЫ ДЕЯТЕЛЬНОСТИ: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738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4444"/>
            <a:ext cx="10515600" cy="711200"/>
          </a:xfrm>
        </p:spPr>
        <p:txBody>
          <a:bodyPr/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БРСМ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751" y="268975"/>
            <a:ext cx="1464850" cy="1338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2090" y="4742240"/>
            <a:ext cx="4470401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/>
              <a:t>Контакты</a:t>
            </a:r>
            <a:endParaRPr lang="ru-RU" sz="1600" dirty="0"/>
          </a:p>
          <a:p>
            <a:r>
              <a:rPr lang="ru-RU" sz="1600" b="1" dirty="0"/>
              <a:t>Адрес:</a:t>
            </a:r>
            <a:r>
              <a:rPr lang="ru-RU" sz="1600" dirty="0"/>
              <a:t> улица Ожешко 22, аудитория 229</a:t>
            </a:r>
          </a:p>
          <a:p>
            <a:r>
              <a:rPr lang="ru-RU" sz="1600" b="1" dirty="0" smtClean="0"/>
              <a:t>По </a:t>
            </a:r>
            <a:r>
              <a:rPr lang="ru-RU" sz="1600" b="1" dirty="0"/>
              <a:t>вопросам работы </a:t>
            </a:r>
            <a:r>
              <a:rPr lang="ru-RU" sz="1600" b="1" dirty="0" smtClean="0"/>
              <a:t>БРСМ</a:t>
            </a:r>
            <a:r>
              <a:rPr lang="ru-RU" sz="1600" b="1" dirty="0"/>
              <a:t>  </a:t>
            </a:r>
            <a:r>
              <a:rPr lang="ru-RU" sz="1600" dirty="0"/>
              <a:t>+375 15 273 19 50</a:t>
            </a:r>
          </a:p>
          <a:p>
            <a:r>
              <a:rPr lang="ru-RU" sz="1600" b="1" dirty="0" smtClean="0"/>
              <a:t>E-</a:t>
            </a:r>
            <a:r>
              <a:rPr lang="ru-RU" sz="1600" b="1" dirty="0" err="1" smtClean="0"/>
              <a:t>mail</a:t>
            </a:r>
            <a:r>
              <a:rPr lang="ru-RU" sz="1600" b="1" dirty="0"/>
              <a:t>:</a:t>
            </a:r>
            <a:r>
              <a:rPr lang="ru-RU" sz="1600" dirty="0"/>
              <a:t> </a:t>
            </a:r>
            <a:r>
              <a:rPr lang="ru-RU" sz="1600" dirty="0" smtClean="0"/>
              <a:t>grsubrsm@mail.ru</a:t>
            </a:r>
            <a:endParaRPr lang="ru-RU" sz="1600" dirty="0"/>
          </a:p>
          <a:p>
            <a:r>
              <a:rPr lang="ru-RU" sz="1600" dirty="0"/>
              <a:t>https://vk.com/brsm_grsu</a:t>
            </a:r>
          </a:p>
          <a:p>
            <a:r>
              <a:rPr lang="ru-RU" sz="1600" dirty="0"/>
              <a:t>https://www.instagram.com/kupaly</a:t>
            </a:r>
            <a:r>
              <a:rPr lang="ru-RU" sz="1600" dirty="0" smtClean="0"/>
              <a:t>/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03755" y="1043916"/>
            <a:ext cx="11384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Приоритетные направления работы: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352" y="1875072"/>
            <a:ext cx="5105167" cy="1261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04" y="3525311"/>
            <a:ext cx="4939829" cy="10956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295" y="3257461"/>
            <a:ext cx="4979224" cy="13634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04" y="4742240"/>
            <a:ext cx="4923597" cy="16247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104" y="1889725"/>
            <a:ext cx="4526729" cy="15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4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26919125"/>
              </p:ext>
            </p:extLst>
          </p:nvPr>
        </p:nvGraphicFramePr>
        <p:xfrm>
          <a:off x="372535" y="1649588"/>
          <a:ext cx="5362222" cy="3172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2755438"/>
              </p:ext>
            </p:extLst>
          </p:nvPr>
        </p:nvGraphicFramePr>
        <p:xfrm>
          <a:off x="6468533" y="3276599"/>
          <a:ext cx="5418667" cy="3090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64732" y="2164952"/>
            <a:ext cx="322626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СПРАВКИ ПО ТЕЛЕФОНАМ:</a:t>
            </a:r>
          </a:p>
          <a:p>
            <a:pPr algn="r"/>
            <a:r>
              <a:rPr lang="ru-RU" dirty="0" smtClean="0"/>
              <a:t>740376 и +375 29 869 06 05</a:t>
            </a:r>
          </a:p>
          <a:p>
            <a:pPr algn="r"/>
            <a:r>
              <a:rPr lang="ru-RU" dirty="0" smtClean="0"/>
              <a:t>ул. Ленина, 32, каб.1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2535" y="4889605"/>
            <a:ext cx="5362222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ПОДРОБНАЯ ИНФОРМАЦИЯ О КОЛЛЕКТИВАХ</a:t>
            </a:r>
            <a:r>
              <a:rPr lang="en-US" dirty="0" smtClean="0"/>
              <a:t>:</a:t>
            </a:r>
          </a:p>
          <a:p>
            <a:pPr indent="271463" algn="just">
              <a:buFont typeface="Arial" panose="020B0604020202020204" pitchFamily="34" charset="0"/>
              <a:buChar char="•"/>
            </a:pPr>
            <a:r>
              <a:rPr lang="ru-RU" dirty="0" smtClean="0"/>
              <a:t>на сайт</a:t>
            </a:r>
            <a:r>
              <a:rPr lang="ru-RU" dirty="0"/>
              <a:t>е</a:t>
            </a:r>
            <a:r>
              <a:rPr lang="ru-RU" dirty="0" smtClean="0"/>
              <a:t> университета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www.grsu.by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71463" algn="just">
              <a:buFont typeface="Arial" panose="020B0604020202020204" pitchFamily="34" charset="0"/>
              <a:buChar char="•"/>
            </a:pPr>
            <a:r>
              <a:rPr lang="ru-RU" dirty="0" smtClean="0"/>
              <a:t>группа </a:t>
            </a:r>
            <a:r>
              <a:rPr lang="ru-RU" dirty="0" err="1" smtClean="0"/>
              <a:t>вконтакте</a:t>
            </a:r>
            <a:r>
              <a:rPr lang="ru-RU" dirty="0" smtClean="0"/>
              <a:t>: «творческий центр» - </a:t>
            </a:r>
            <a:r>
              <a:rPr lang="ru-RU" dirty="0" err="1" smtClean="0"/>
              <a:t>ГрГУ</a:t>
            </a:r>
            <a:r>
              <a:rPr lang="ru-RU" dirty="0" smtClean="0"/>
              <a:t> им. Я. Купалы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www.vk.com/tvorchestvo_grsu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71463" algn="just">
              <a:buFont typeface="Arial" panose="020B0604020202020204" pitchFamily="34" charset="0"/>
              <a:buChar char="•"/>
            </a:pPr>
            <a:r>
              <a:rPr lang="en-US" dirty="0" smtClean="0"/>
              <a:t>Instagram -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creation_grsu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Творческий центр&amp;quot; - ГрГУ им.Я.Купалы | ВКонтакт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7" t="-2324" r="21954" b="2324"/>
          <a:stretch/>
        </p:blipFill>
        <p:spPr bwMode="auto">
          <a:xfrm>
            <a:off x="10318045" y="432663"/>
            <a:ext cx="1569156" cy="15703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554" y="2164952"/>
            <a:ext cx="749355" cy="9496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33" y="1870203"/>
            <a:ext cx="1009413" cy="13122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2535" y="517895"/>
            <a:ext cx="10972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ОТДЕЛ  КУЛЬТУРНО-МАССОВОЙ И ДОСУГОВОЙ ДЕЯТЕЛЬНОСТИ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УВРсМ</a:t>
            </a:r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37344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4444"/>
            <a:ext cx="10515600" cy="67733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НАУЧНАЯ ДЕЯТЕЛЬНОСТЬ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523" y="3118610"/>
            <a:ext cx="5192623" cy="31668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ЛАБОРАТОРИИ:</a:t>
            </a:r>
          </a:p>
          <a:p>
            <a:pPr algn="just"/>
            <a:r>
              <a:rPr lang="ru-RU" dirty="0" smtClean="0"/>
              <a:t>■</a:t>
            </a:r>
            <a:r>
              <a:rPr lang="ru-RU" dirty="0"/>
              <a:t>  НИЛ молекулярной спектроскопии и оптики </a:t>
            </a:r>
            <a:r>
              <a:rPr lang="ru-RU" dirty="0" err="1" smtClean="0"/>
              <a:t>наноструктур</a:t>
            </a:r>
            <a:r>
              <a:rPr lang="ru-RU" dirty="0" smtClean="0"/>
              <a:t>;</a:t>
            </a:r>
            <a:endParaRPr lang="ru-RU" dirty="0"/>
          </a:p>
          <a:p>
            <a:pPr algn="just"/>
            <a:r>
              <a:rPr lang="ru-RU" dirty="0"/>
              <a:t>■  НИЛ физико-химических методов исследования объектов окружающей </a:t>
            </a:r>
            <a:r>
              <a:rPr lang="ru-RU" dirty="0" smtClean="0"/>
              <a:t>среды;</a:t>
            </a:r>
            <a:endParaRPr lang="ru-RU" dirty="0"/>
          </a:p>
          <a:p>
            <a:pPr algn="just"/>
            <a:r>
              <a:rPr lang="ru-RU" dirty="0"/>
              <a:t>■  Лаборатория электрофизических </a:t>
            </a:r>
            <a:r>
              <a:rPr lang="ru-RU" dirty="0" smtClean="0"/>
              <a:t>измерений;</a:t>
            </a:r>
            <a:endParaRPr lang="ru-RU" dirty="0"/>
          </a:p>
          <a:p>
            <a:pPr algn="just"/>
            <a:r>
              <a:rPr lang="ru-RU" dirty="0"/>
              <a:t>■  Учебно-научно-производственный центр "</a:t>
            </a:r>
            <a:r>
              <a:rPr lang="ru-RU" dirty="0" err="1" smtClean="0"/>
              <a:t>Технолаб</a:t>
            </a:r>
            <a:r>
              <a:rPr lang="ru-RU" dirty="0" smtClean="0"/>
              <a:t>";</a:t>
            </a:r>
            <a:endParaRPr lang="ru-RU" dirty="0"/>
          </a:p>
          <a:p>
            <a:pPr algn="just"/>
            <a:r>
              <a:rPr lang="ru-RU" dirty="0"/>
              <a:t>■  Суперкомпьютерный ресурсный центр "</a:t>
            </a:r>
            <a:r>
              <a:rPr lang="ru-RU" dirty="0" smtClean="0"/>
              <a:t>СКИФ".</a:t>
            </a:r>
            <a:endParaRPr lang="ru-RU" dirty="0"/>
          </a:p>
        </p:txBody>
      </p:sp>
      <p:pic>
        <p:nvPicPr>
          <p:cNvPr id="2050" name="Picture 2" descr="https://ftf.grsu.by/files/2021/Olimpiada-po-fizik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936" y="1321006"/>
            <a:ext cx="5884985" cy="127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36" y="5042463"/>
            <a:ext cx="5884985" cy="1239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1241778"/>
            <a:ext cx="5192623" cy="1436890"/>
          </a:xfrm>
          <a:prstGeom prst="rect">
            <a:avLst/>
          </a:prstGeom>
        </p:spPr>
      </p:pic>
      <p:pic>
        <p:nvPicPr>
          <p:cNvPr id="2054" name="Picture 6" descr="https://ftf.grsu.by/files/2021/Konferen-fiz-vokrug-n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935" y="3101436"/>
            <a:ext cx="5884985" cy="143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71846" y="3235570"/>
            <a:ext cx="28956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Фестиваль науки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«ФИЗИКА ВОКРУГ НАС»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714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4444"/>
            <a:ext cx="10515600" cy="67733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СПОРТИВНЫЕ СЕКЦИИ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189494"/>
              </p:ext>
            </p:extLst>
          </p:nvPr>
        </p:nvGraphicFramePr>
        <p:xfrm>
          <a:off x="349955" y="1241778"/>
          <a:ext cx="11503377" cy="505742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99912"/>
                <a:gridCol w="5034844"/>
                <a:gridCol w="5768621"/>
              </a:tblGrid>
              <a:tr h="4214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Секция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Тренер</a:t>
                      </a:r>
                      <a:endParaRPr lang="ru-RU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1B"/>
                    </a:solidFill>
                  </a:tcPr>
                </a:tc>
              </a:tr>
              <a:tr h="4214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EE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"Эволюция"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EE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Мамедов Андрей Александрович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EE08"/>
                    </a:solidFill>
                  </a:tcPr>
                </a:tc>
              </a:tr>
              <a:tr h="4214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E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Спортивный клуб "Планета футбола"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E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Мамедов Андрей Александрович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EA8"/>
                    </a:solidFill>
                  </a:tcPr>
                </a:tc>
              </a:tr>
              <a:tr h="4214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0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"Атлетик"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0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Харько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Вадим Иванович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0CA"/>
                    </a:solidFill>
                  </a:tcPr>
                </a:tc>
              </a:tr>
              <a:tr h="4214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"Клуб любителей бега"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Харько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Вадим Иванович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1B"/>
                    </a:solidFill>
                  </a:tcPr>
                </a:tc>
              </a:tr>
              <a:tr h="4214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EE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"Бадминтон"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EE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Обелевский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Алексей Аркадьевич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EE08"/>
                    </a:solidFill>
                  </a:tcPr>
                </a:tc>
              </a:tr>
              <a:tr h="4214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E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"Каратэ WKF"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E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Яндиев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Рустам Якубович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EA8"/>
                    </a:solidFill>
                  </a:tcPr>
                </a:tc>
              </a:tr>
              <a:tr h="4214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0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Мини-футбол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0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Обелевский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Аркадий Григорьевич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0CA"/>
                    </a:solidFill>
                  </a:tcPr>
                </a:tc>
              </a:tr>
              <a:tr h="4214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Мини-футбол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Хильманович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Вадим Викторович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1B"/>
                    </a:solidFill>
                  </a:tcPr>
                </a:tc>
              </a:tr>
              <a:tr h="4214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EE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Секция Шахматы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EE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Калита Дмитрий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Викентьевич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EE08"/>
                    </a:solidFill>
                  </a:tcPr>
                </a:tc>
              </a:tr>
              <a:tr h="4214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E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Секция "Спортивная аэробика"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E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Седова Наталия Федоровна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EA8"/>
                    </a:solidFill>
                  </a:tcPr>
                </a:tc>
              </a:tr>
              <a:tr h="4214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0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Секция "Дзюдо, самбо" 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0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Шарко Иван Эдуардович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0C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015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адпись Спасибо за внимание: скачать на прозрачном фоне — 3mu.r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33" y="0"/>
            <a:ext cx="9093200" cy="152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5229"/>
          <a:stretch/>
        </p:blipFill>
        <p:spPr>
          <a:xfrm>
            <a:off x="3957042" y="1434882"/>
            <a:ext cx="4260981" cy="23184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099">
            <a:off x="8726798" y="1419084"/>
            <a:ext cx="3084688" cy="23135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 t="10269" r="8309"/>
          <a:stretch/>
        </p:blipFill>
        <p:spPr>
          <a:xfrm rot="588587">
            <a:off x="525978" y="1352008"/>
            <a:ext cx="2874371" cy="2044032"/>
          </a:xfrm>
          <a:prstGeom prst="rect">
            <a:avLst/>
          </a:prstGeom>
        </p:spPr>
      </p:pic>
      <p:pic>
        <p:nvPicPr>
          <p:cNvPr id="1028" name="Picture 4" descr="FTF-1september-1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5" b="14701"/>
          <a:stretch/>
        </p:blipFill>
        <p:spPr bwMode="auto">
          <a:xfrm rot="20753586">
            <a:off x="349226" y="3659229"/>
            <a:ext cx="3227872" cy="24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n-materi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746">
            <a:off x="3295896" y="3577906"/>
            <a:ext cx="2973978" cy="223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8" r="4193"/>
          <a:stretch/>
        </p:blipFill>
        <p:spPr>
          <a:xfrm rot="20814480">
            <a:off x="6399956" y="3587655"/>
            <a:ext cx="2765395" cy="2196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209">
            <a:off x="8904927" y="3944127"/>
            <a:ext cx="3063217" cy="234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36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401</Words>
  <Application>Microsoft Office PowerPoint</Application>
  <PresentationFormat>Широкоэкранный</PresentationFormat>
  <Paragraphs>100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Тема Office</vt:lpstr>
      <vt:lpstr>УНИВЕРСИТЕТ ТВОИХ ВОЗМОЖНОСТЕЙ</vt:lpstr>
      <vt:lpstr>СТУДЕНЧЕСКОЕ САМОУПРАВЛЕНИЕ</vt:lpstr>
      <vt:lpstr>ВОЛОНТЕРСТВО</vt:lpstr>
      <vt:lpstr>Презентация PowerPoint</vt:lpstr>
      <vt:lpstr>БРСМ</vt:lpstr>
      <vt:lpstr>Презентация PowerPoint</vt:lpstr>
      <vt:lpstr>НАУЧНАЯ ДЕЯТЕЛЬНОСТЬ</vt:lpstr>
      <vt:lpstr>СПОРТИВНЫЕ СЕКЦИИ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УНИВЕРСИТЕТ МОИХ ВОЗМОЖНОСТЕЙ</dc:title>
  <dc:creator>Nastua</dc:creator>
  <cp:lastModifiedBy>Nastua</cp:lastModifiedBy>
  <cp:revision>30</cp:revision>
  <dcterms:created xsi:type="dcterms:W3CDTF">2021-11-16T21:10:24Z</dcterms:created>
  <dcterms:modified xsi:type="dcterms:W3CDTF">2021-11-25T20:00:59Z</dcterms:modified>
</cp:coreProperties>
</file>